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2" r:id="rId7"/>
    <p:sldId id="261" r:id="rId8"/>
    <p:sldId id="263" r:id="rId9"/>
    <p:sldId id="264" r:id="rId10"/>
    <p:sldId id="265" r:id="rId11"/>
    <p:sldId id="266" r:id="rId12"/>
    <p:sldId id="267" r:id="rId13"/>
    <p:sldId id="269" r:id="rId14"/>
    <p:sldId id="268"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609D5E-30A3-4DD3-AC77-6F64C78CEC88}" v="6" dt="2026-10-18T03:59:16.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lson Therrien" userId="85b1236618f2ae0e" providerId="LiveId" clId="{69699070-0957-499D-AC58-85952853E43A}"/>
    <pc:docChg chg="undo custSel addSld delSld modSld sldOrd">
      <pc:chgData name="Nelson Therrien" userId="85b1236618f2ae0e" providerId="LiveId" clId="{69699070-0957-499D-AC58-85952853E43A}" dt="2026-10-18T03:59:53.585" v="2743" actId="20577"/>
      <pc:docMkLst>
        <pc:docMk/>
      </pc:docMkLst>
      <pc:sldChg chg="modSp mod">
        <pc:chgData name="Nelson Therrien" userId="85b1236618f2ae0e" providerId="LiveId" clId="{69699070-0957-499D-AC58-85952853E43A}" dt="2026-10-18T03:10:25.249" v="24" actId="14100"/>
        <pc:sldMkLst>
          <pc:docMk/>
          <pc:sldMk cId="2506445871" sldId="256"/>
        </pc:sldMkLst>
        <pc:spChg chg="mod">
          <ac:chgData name="Nelson Therrien" userId="85b1236618f2ae0e" providerId="LiveId" clId="{69699070-0957-499D-AC58-85952853E43A}" dt="2026-10-18T03:10:25.249" v="24" actId="14100"/>
          <ac:spMkLst>
            <pc:docMk/>
            <pc:sldMk cId="2506445871" sldId="256"/>
            <ac:spMk id="2" creationId="{A4DB4693-CAAB-F752-3047-CBF23FC89FBD}"/>
          </ac:spMkLst>
        </pc:spChg>
      </pc:sldChg>
      <pc:sldChg chg="del">
        <pc:chgData name="Nelson Therrien" userId="85b1236618f2ae0e" providerId="LiveId" clId="{69699070-0957-499D-AC58-85952853E43A}" dt="2026-10-18T03:10:34.701" v="25" actId="47"/>
        <pc:sldMkLst>
          <pc:docMk/>
          <pc:sldMk cId="594499755" sldId="257"/>
        </pc:sldMkLst>
      </pc:sldChg>
      <pc:sldChg chg="delSp modSp new mod">
        <pc:chgData name="Nelson Therrien" userId="85b1236618f2ae0e" providerId="LiveId" clId="{69699070-0957-499D-AC58-85952853E43A}" dt="2026-10-18T03:11:48.604" v="52" actId="255"/>
        <pc:sldMkLst>
          <pc:docMk/>
          <pc:sldMk cId="1736288231" sldId="257"/>
        </pc:sldMkLst>
        <pc:spChg chg="del">
          <ac:chgData name="Nelson Therrien" userId="85b1236618f2ae0e" providerId="LiveId" clId="{69699070-0957-499D-AC58-85952853E43A}" dt="2026-10-18T03:11:32.238" v="50" actId="478"/>
          <ac:spMkLst>
            <pc:docMk/>
            <pc:sldMk cId="1736288231" sldId="257"/>
            <ac:spMk id="2" creationId="{28A73489-0153-27DE-83E3-99D2A9B254CD}"/>
          </ac:spMkLst>
        </pc:spChg>
        <pc:spChg chg="mod">
          <ac:chgData name="Nelson Therrien" userId="85b1236618f2ae0e" providerId="LiveId" clId="{69699070-0957-499D-AC58-85952853E43A}" dt="2026-10-18T03:11:48.604" v="52" actId="255"/>
          <ac:spMkLst>
            <pc:docMk/>
            <pc:sldMk cId="1736288231" sldId="257"/>
            <ac:spMk id="3" creationId="{90A4F747-45A2-56C7-3A84-E740FE507A50}"/>
          </ac:spMkLst>
        </pc:spChg>
      </pc:sldChg>
      <pc:sldChg chg="modSp add mod">
        <pc:chgData name="Nelson Therrien" userId="85b1236618f2ae0e" providerId="LiveId" clId="{69699070-0957-499D-AC58-85952853E43A}" dt="2026-10-18T03:14:10.342" v="262" actId="20577"/>
        <pc:sldMkLst>
          <pc:docMk/>
          <pc:sldMk cId="1641712403" sldId="258"/>
        </pc:sldMkLst>
        <pc:spChg chg="mod">
          <ac:chgData name="Nelson Therrien" userId="85b1236618f2ae0e" providerId="LiveId" clId="{69699070-0957-499D-AC58-85952853E43A}" dt="2026-10-18T03:14:10.342" v="262" actId="20577"/>
          <ac:spMkLst>
            <pc:docMk/>
            <pc:sldMk cId="1641712403" sldId="258"/>
            <ac:spMk id="3" creationId="{3DD292C8-3688-44AC-CA98-DCB47A5A3A90}"/>
          </ac:spMkLst>
        </pc:spChg>
      </pc:sldChg>
      <pc:sldChg chg="del">
        <pc:chgData name="Nelson Therrien" userId="85b1236618f2ae0e" providerId="LiveId" clId="{69699070-0957-499D-AC58-85952853E43A}" dt="2026-10-18T03:10:34.701" v="25" actId="47"/>
        <pc:sldMkLst>
          <pc:docMk/>
          <pc:sldMk cId="3405313898" sldId="258"/>
        </pc:sldMkLst>
      </pc:sldChg>
      <pc:sldChg chg="modSp new mod ord">
        <pc:chgData name="Nelson Therrien" userId="85b1236618f2ae0e" providerId="LiveId" clId="{69699070-0957-499D-AC58-85952853E43A}" dt="2026-10-18T03:12:47.868" v="162" actId="20577"/>
        <pc:sldMkLst>
          <pc:docMk/>
          <pc:sldMk cId="3149022104" sldId="259"/>
        </pc:sldMkLst>
        <pc:spChg chg="mod">
          <ac:chgData name="Nelson Therrien" userId="85b1236618f2ae0e" providerId="LiveId" clId="{69699070-0957-499D-AC58-85952853E43A}" dt="2026-10-18T03:12:13.836" v="82" actId="20577"/>
          <ac:spMkLst>
            <pc:docMk/>
            <pc:sldMk cId="3149022104" sldId="259"/>
            <ac:spMk id="2" creationId="{C59A248D-1F67-9746-DC80-46D53A818ADF}"/>
          </ac:spMkLst>
        </pc:spChg>
        <pc:spChg chg="mod">
          <ac:chgData name="Nelson Therrien" userId="85b1236618f2ae0e" providerId="LiveId" clId="{69699070-0957-499D-AC58-85952853E43A}" dt="2026-10-18T03:12:47.868" v="162" actId="20577"/>
          <ac:spMkLst>
            <pc:docMk/>
            <pc:sldMk cId="3149022104" sldId="259"/>
            <ac:spMk id="3" creationId="{323F4D73-11B5-2CD0-07C1-86A2D01D2599}"/>
          </ac:spMkLst>
        </pc:spChg>
      </pc:sldChg>
      <pc:sldChg chg="del">
        <pc:chgData name="Nelson Therrien" userId="85b1236618f2ae0e" providerId="LiveId" clId="{69699070-0957-499D-AC58-85952853E43A}" dt="2026-10-18T03:10:34.701" v="25" actId="47"/>
        <pc:sldMkLst>
          <pc:docMk/>
          <pc:sldMk cId="4159677780" sldId="259"/>
        </pc:sldMkLst>
      </pc:sldChg>
      <pc:sldChg chg="modSp add mod">
        <pc:chgData name="Nelson Therrien" userId="85b1236618f2ae0e" providerId="LiveId" clId="{69699070-0957-499D-AC58-85952853E43A}" dt="2026-10-18T03:13:15.164" v="193" actId="20577"/>
        <pc:sldMkLst>
          <pc:docMk/>
          <pc:sldMk cId="1742243466" sldId="260"/>
        </pc:sldMkLst>
        <pc:spChg chg="mod">
          <ac:chgData name="Nelson Therrien" userId="85b1236618f2ae0e" providerId="LiveId" clId="{69699070-0957-499D-AC58-85952853E43A}" dt="2026-10-18T03:13:15.164" v="193" actId="20577"/>
          <ac:spMkLst>
            <pc:docMk/>
            <pc:sldMk cId="1742243466" sldId="260"/>
            <ac:spMk id="3" creationId="{4D1588BA-A290-3F3F-019B-3FF4986690AA}"/>
          </ac:spMkLst>
        </pc:spChg>
      </pc:sldChg>
      <pc:sldChg chg="del">
        <pc:chgData name="Nelson Therrien" userId="85b1236618f2ae0e" providerId="LiveId" clId="{69699070-0957-499D-AC58-85952853E43A}" dt="2026-10-18T03:10:34.701" v="25" actId="47"/>
        <pc:sldMkLst>
          <pc:docMk/>
          <pc:sldMk cId="2038006657" sldId="260"/>
        </pc:sldMkLst>
      </pc:sldChg>
      <pc:sldChg chg="modSp add mod">
        <pc:chgData name="Nelson Therrien" userId="85b1236618f2ae0e" providerId="LiveId" clId="{69699070-0957-499D-AC58-85952853E43A}" dt="2026-10-18T03:17:11.692" v="605" actId="20577"/>
        <pc:sldMkLst>
          <pc:docMk/>
          <pc:sldMk cId="177192911" sldId="261"/>
        </pc:sldMkLst>
        <pc:spChg chg="mod">
          <ac:chgData name="Nelson Therrien" userId="85b1236618f2ae0e" providerId="LiveId" clId="{69699070-0957-499D-AC58-85952853E43A}" dt="2026-10-18T03:17:11.692" v="605" actId="20577"/>
          <ac:spMkLst>
            <pc:docMk/>
            <pc:sldMk cId="177192911" sldId="261"/>
            <ac:spMk id="3" creationId="{60F509B2-921B-3EAA-797A-96BDFE90085A}"/>
          </ac:spMkLst>
        </pc:spChg>
      </pc:sldChg>
      <pc:sldChg chg="del">
        <pc:chgData name="Nelson Therrien" userId="85b1236618f2ae0e" providerId="LiveId" clId="{69699070-0957-499D-AC58-85952853E43A}" dt="2026-10-18T03:10:34.701" v="25" actId="47"/>
        <pc:sldMkLst>
          <pc:docMk/>
          <pc:sldMk cId="3866591067" sldId="261"/>
        </pc:sldMkLst>
      </pc:sldChg>
      <pc:sldChg chg="modSp new mod ord">
        <pc:chgData name="Nelson Therrien" userId="85b1236618f2ae0e" providerId="LiveId" clId="{69699070-0957-499D-AC58-85952853E43A}" dt="2026-10-18T03:16:20.508" v="477" actId="14100"/>
        <pc:sldMkLst>
          <pc:docMk/>
          <pc:sldMk cId="450089842" sldId="262"/>
        </pc:sldMkLst>
        <pc:spChg chg="mod">
          <ac:chgData name="Nelson Therrien" userId="85b1236618f2ae0e" providerId="LiveId" clId="{69699070-0957-499D-AC58-85952853E43A}" dt="2026-10-18T03:16:20.508" v="477" actId="14100"/>
          <ac:spMkLst>
            <pc:docMk/>
            <pc:sldMk cId="450089842" sldId="262"/>
            <ac:spMk id="2" creationId="{4C34B9B9-031F-FECA-9892-B3D59D70D8EB}"/>
          </ac:spMkLst>
        </pc:spChg>
        <pc:spChg chg="mod">
          <ac:chgData name="Nelson Therrien" userId="85b1236618f2ae0e" providerId="LiveId" clId="{69699070-0957-499D-AC58-85952853E43A}" dt="2026-10-18T03:16:14.354" v="476" actId="27636"/>
          <ac:spMkLst>
            <pc:docMk/>
            <pc:sldMk cId="450089842" sldId="262"/>
            <ac:spMk id="3" creationId="{B0947D07-59A6-2809-8D49-9FE17BC8AF61}"/>
          </ac:spMkLst>
        </pc:spChg>
      </pc:sldChg>
      <pc:sldChg chg="del">
        <pc:chgData name="Nelson Therrien" userId="85b1236618f2ae0e" providerId="LiveId" clId="{69699070-0957-499D-AC58-85952853E43A}" dt="2026-10-18T03:10:34.701" v="25" actId="47"/>
        <pc:sldMkLst>
          <pc:docMk/>
          <pc:sldMk cId="663137450" sldId="262"/>
        </pc:sldMkLst>
      </pc:sldChg>
      <pc:sldChg chg="del">
        <pc:chgData name="Nelson Therrien" userId="85b1236618f2ae0e" providerId="LiveId" clId="{69699070-0957-499D-AC58-85952853E43A}" dt="2026-10-18T03:10:34.701" v="25" actId="47"/>
        <pc:sldMkLst>
          <pc:docMk/>
          <pc:sldMk cId="2532661538" sldId="263"/>
        </pc:sldMkLst>
      </pc:sldChg>
      <pc:sldChg chg="modSp add mod">
        <pc:chgData name="Nelson Therrien" userId="85b1236618f2ae0e" providerId="LiveId" clId="{69699070-0957-499D-AC58-85952853E43A}" dt="2026-10-18T03:18:03.020" v="720" actId="20577"/>
        <pc:sldMkLst>
          <pc:docMk/>
          <pc:sldMk cId="2875407685" sldId="263"/>
        </pc:sldMkLst>
        <pc:spChg chg="mod">
          <ac:chgData name="Nelson Therrien" userId="85b1236618f2ae0e" providerId="LiveId" clId="{69699070-0957-499D-AC58-85952853E43A}" dt="2026-10-18T03:18:03.020" v="720" actId="20577"/>
          <ac:spMkLst>
            <pc:docMk/>
            <pc:sldMk cId="2875407685" sldId="263"/>
            <ac:spMk id="3" creationId="{988F2C10-5D06-5410-A594-99739F76B152}"/>
          </ac:spMkLst>
        </pc:spChg>
      </pc:sldChg>
      <pc:sldChg chg="del">
        <pc:chgData name="Nelson Therrien" userId="85b1236618f2ae0e" providerId="LiveId" clId="{69699070-0957-499D-AC58-85952853E43A}" dt="2026-10-18T03:10:34.701" v="25" actId="47"/>
        <pc:sldMkLst>
          <pc:docMk/>
          <pc:sldMk cId="61310839" sldId="264"/>
        </pc:sldMkLst>
      </pc:sldChg>
      <pc:sldChg chg="modSp new mod">
        <pc:chgData name="Nelson Therrien" userId="85b1236618f2ae0e" providerId="LiveId" clId="{69699070-0957-499D-AC58-85952853E43A}" dt="2026-10-18T03:18:47.549" v="747" actId="27636"/>
        <pc:sldMkLst>
          <pc:docMk/>
          <pc:sldMk cId="661717618" sldId="264"/>
        </pc:sldMkLst>
        <pc:spChg chg="mod">
          <ac:chgData name="Nelson Therrien" userId="85b1236618f2ae0e" providerId="LiveId" clId="{69699070-0957-499D-AC58-85952853E43A}" dt="2026-10-18T03:18:28.349" v="742" actId="20577"/>
          <ac:spMkLst>
            <pc:docMk/>
            <pc:sldMk cId="661717618" sldId="264"/>
            <ac:spMk id="2" creationId="{0B482B11-FE46-2963-BD6D-3489283F495E}"/>
          </ac:spMkLst>
        </pc:spChg>
        <pc:spChg chg="mod">
          <ac:chgData name="Nelson Therrien" userId="85b1236618f2ae0e" providerId="LiveId" clId="{69699070-0957-499D-AC58-85952853E43A}" dt="2026-10-18T03:18:47.549" v="747" actId="27636"/>
          <ac:spMkLst>
            <pc:docMk/>
            <pc:sldMk cId="661717618" sldId="264"/>
            <ac:spMk id="3" creationId="{ECCAFBAA-4CB2-1FC9-DD70-9965BBDB50CB}"/>
          </ac:spMkLst>
        </pc:spChg>
      </pc:sldChg>
      <pc:sldChg chg="del">
        <pc:chgData name="Nelson Therrien" userId="85b1236618f2ae0e" providerId="LiveId" clId="{69699070-0957-499D-AC58-85952853E43A}" dt="2026-10-18T03:10:34.701" v="25" actId="47"/>
        <pc:sldMkLst>
          <pc:docMk/>
          <pc:sldMk cId="985393069" sldId="265"/>
        </pc:sldMkLst>
      </pc:sldChg>
      <pc:sldChg chg="modSp add mod">
        <pc:chgData name="Nelson Therrien" userId="85b1236618f2ae0e" providerId="LiveId" clId="{69699070-0957-499D-AC58-85952853E43A}" dt="2026-10-18T03:18:54.717" v="749" actId="27636"/>
        <pc:sldMkLst>
          <pc:docMk/>
          <pc:sldMk cId="4270456603" sldId="265"/>
        </pc:sldMkLst>
        <pc:spChg chg="mod">
          <ac:chgData name="Nelson Therrien" userId="85b1236618f2ae0e" providerId="LiveId" clId="{69699070-0957-499D-AC58-85952853E43A}" dt="2026-10-18T03:18:54.717" v="749" actId="27636"/>
          <ac:spMkLst>
            <pc:docMk/>
            <pc:sldMk cId="4270456603" sldId="265"/>
            <ac:spMk id="3" creationId="{5E1457DC-25E0-0C9C-B423-AC051DFE3193}"/>
          </ac:spMkLst>
        </pc:spChg>
      </pc:sldChg>
      <pc:sldChg chg="del">
        <pc:chgData name="Nelson Therrien" userId="85b1236618f2ae0e" providerId="LiveId" clId="{69699070-0957-499D-AC58-85952853E43A}" dt="2026-10-18T03:10:34.701" v="25" actId="47"/>
        <pc:sldMkLst>
          <pc:docMk/>
          <pc:sldMk cId="1660015521" sldId="266"/>
        </pc:sldMkLst>
      </pc:sldChg>
      <pc:sldChg chg="modSp add mod ord">
        <pc:chgData name="Nelson Therrien" userId="85b1236618f2ae0e" providerId="LiveId" clId="{69699070-0957-499D-AC58-85952853E43A}" dt="2026-10-18T03:20:19.493" v="794" actId="20577"/>
        <pc:sldMkLst>
          <pc:docMk/>
          <pc:sldMk cId="2043819149" sldId="266"/>
        </pc:sldMkLst>
        <pc:spChg chg="mod">
          <ac:chgData name="Nelson Therrien" userId="85b1236618f2ae0e" providerId="LiveId" clId="{69699070-0957-499D-AC58-85952853E43A}" dt="2026-10-18T03:20:19.493" v="794" actId="20577"/>
          <ac:spMkLst>
            <pc:docMk/>
            <pc:sldMk cId="2043819149" sldId="266"/>
            <ac:spMk id="3" creationId="{DC9A6E4C-59F0-B1BA-DEC5-9F75625D1FD3}"/>
          </ac:spMkLst>
        </pc:spChg>
      </pc:sldChg>
      <pc:sldChg chg="del">
        <pc:chgData name="Nelson Therrien" userId="85b1236618f2ae0e" providerId="LiveId" clId="{69699070-0957-499D-AC58-85952853E43A}" dt="2026-10-18T03:10:34.701" v="25" actId="47"/>
        <pc:sldMkLst>
          <pc:docMk/>
          <pc:sldMk cId="2091661445" sldId="267"/>
        </pc:sldMkLst>
      </pc:sldChg>
      <pc:sldChg chg="modSp add mod">
        <pc:chgData name="Nelson Therrien" userId="85b1236618f2ae0e" providerId="LiveId" clId="{69699070-0957-499D-AC58-85952853E43A}" dt="2026-10-18T03:21:04.335" v="811" actId="255"/>
        <pc:sldMkLst>
          <pc:docMk/>
          <pc:sldMk cId="3686856310" sldId="267"/>
        </pc:sldMkLst>
        <pc:spChg chg="mod">
          <ac:chgData name="Nelson Therrien" userId="85b1236618f2ae0e" providerId="LiveId" clId="{69699070-0957-499D-AC58-85952853E43A}" dt="2026-10-18T03:21:04.335" v="811" actId="255"/>
          <ac:spMkLst>
            <pc:docMk/>
            <pc:sldMk cId="3686856310" sldId="267"/>
            <ac:spMk id="3" creationId="{FDD75A60-F09B-3E4B-4032-3D8C32324C44}"/>
          </ac:spMkLst>
        </pc:spChg>
      </pc:sldChg>
      <pc:sldChg chg="modSp add mod">
        <pc:chgData name="Nelson Therrien" userId="85b1236618f2ae0e" providerId="LiveId" clId="{69699070-0957-499D-AC58-85952853E43A}" dt="2026-10-18T03:27:52.181" v="875" actId="20577"/>
        <pc:sldMkLst>
          <pc:docMk/>
          <pc:sldMk cId="476906421" sldId="268"/>
        </pc:sldMkLst>
        <pc:spChg chg="mod">
          <ac:chgData name="Nelson Therrien" userId="85b1236618f2ae0e" providerId="LiveId" clId="{69699070-0957-499D-AC58-85952853E43A}" dt="2026-10-18T03:27:52.181" v="875" actId="20577"/>
          <ac:spMkLst>
            <pc:docMk/>
            <pc:sldMk cId="476906421" sldId="268"/>
            <ac:spMk id="3" creationId="{B6D39517-98CD-BDA0-9E50-CA3995FB997B}"/>
          </ac:spMkLst>
        </pc:spChg>
      </pc:sldChg>
      <pc:sldChg chg="del">
        <pc:chgData name="Nelson Therrien" userId="85b1236618f2ae0e" providerId="LiveId" clId="{69699070-0957-499D-AC58-85952853E43A}" dt="2026-10-18T03:10:34.701" v="25" actId="47"/>
        <pc:sldMkLst>
          <pc:docMk/>
          <pc:sldMk cId="2446208110" sldId="268"/>
        </pc:sldMkLst>
      </pc:sldChg>
      <pc:sldChg chg="del">
        <pc:chgData name="Nelson Therrien" userId="85b1236618f2ae0e" providerId="LiveId" clId="{69699070-0957-499D-AC58-85952853E43A}" dt="2026-10-18T03:10:34.701" v="25" actId="47"/>
        <pc:sldMkLst>
          <pc:docMk/>
          <pc:sldMk cId="620080857" sldId="269"/>
        </pc:sldMkLst>
      </pc:sldChg>
      <pc:sldChg chg="modSp new mod ord">
        <pc:chgData name="Nelson Therrien" userId="85b1236618f2ae0e" providerId="LiveId" clId="{69699070-0957-499D-AC58-85952853E43A}" dt="2026-10-18T03:26:13.860" v="830" actId="113"/>
        <pc:sldMkLst>
          <pc:docMk/>
          <pc:sldMk cId="3953698998" sldId="269"/>
        </pc:sldMkLst>
        <pc:spChg chg="mod">
          <ac:chgData name="Nelson Therrien" userId="85b1236618f2ae0e" providerId="LiveId" clId="{69699070-0957-499D-AC58-85952853E43A}" dt="2026-10-18T03:22:42.773" v="828" actId="20577"/>
          <ac:spMkLst>
            <pc:docMk/>
            <pc:sldMk cId="3953698998" sldId="269"/>
            <ac:spMk id="2" creationId="{D374DA2E-5012-1394-B4D3-A4823B9A529B}"/>
          </ac:spMkLst>
        </pc:spChg>
        <pc:spChg chg="mod">
          <ac:chgData name="Nelson Therrien" userId="85b1236618f2ae0e" providerId="LiveId" clId="{69699070-0957-499D-AC58-85952853E43A}" dt="2026-10-18T03:26:13.860" v="830" actId="113"/>
          <ac:spMkLst>
            <pc:docMk/>
            <pc:sldMk cId="3953698998" sldId="269"/>
            <ac:spMk id="3" creationId="{9E89FB92-5A76-5A45-8A0C-7BEAC7BF5FAA}"/>
          </ac:spMkLst>
        </pc:spChg>
      </pc:sldChg>
      <pc:sldChg chg="del">
        <pc:chgData name="Nelson Therrien" userId="85b1236618f2ae0e" providerId="LiveId" clId="{69699070-0957-499D-AC58-85952853E43A}" dt="2026-10-18T03:10:34.701" v="25" actId="47"/>
        <pc:sldMkLst>
          <pc:docMk/>
          <pc:sldMk cId="506097658" sldId="270"/>
        </pc:sldMkLst>
      </pc:sldChg>
      <pc:sldChg chg="modSp add mod">
        <pc:chgData name="Nelson Therrien" userId="85b1236618f2ae0e" providerId="LiveId" clId="{69699070-0957-499D-AC58-85952853E43A}" dt="2026-10-18T03:28:16.967" v="892" actId="255"/>
        <pc:sldMkLst>
          <pc:docMk/>
          <pc:sldMk cId="1518908039" sldId="270"/>
        </pc:sldMkLst>
        <pc:spChg chg="mod">
          <ac:chgData name="Nelson Therrien" userId="85b1236618f2ae0e" providerId="LiveId" clId="{69699070-0957-499D-AC58-85952853E43A}" dt="2026-10-18T03:28:16.967" v="892" actId="255"/>
          <ac:spMkLst>
            <pc:docMk/>
            <pc:sldMk cId="1518908039" sldId="270"/>
            <ac:spMk id="3" creationId="{41E80AD8-61C3-9095-15C4-AC2B77E12B00}"/>
          </ac:spMkLst>
        </pc:spChg>
      </pc:sldChg>
      <pc:sldChg chg="modSp new mod">
        <pc:chgData name="Nelson Therrien" userId="85b1236618f2ae0e" providerId="LiveId" clId="{69699070-0957-499D-AC58-85952853E43A}" dt="2026-10-18T03:36:30.946" v="1528" actId="20577"/>
        <pc:sldMkLst>
          <pc:docMk/>
          <pc:sldMk cId="2110154436" sldId="271"/>
        </pc:sldMkLst>
        <pc:spChg chg="mod">
          <ac:chgData name="Nelson Therrien" userId="85b1236618f2ae0e" providerId="LiveId" clId="{69699070-0957-499D-AC58-85952853E43A}" dt="2026-10-18T03:28:36.885" v="916" actId="20577"/>
          <ac:spMkLst>
            <pc:docMk/>
            <pc:sldMk cId="2110154436" sldId="271"/>
            <ac:spMk id="2" creationId="{B45C840C-4E4E-256A-45AC-FF970465A292}"/>
          </ac:spMkLst>
        </pc:spChg>
        <pc:spChg chg="mod">
          <ac:chgData name="Nelson Therrien" userId="85b1236618f2ae0e" providerId="LiveId" clId="{69699070-0957-499D-AC58-85952853E43A}" dt="2026-10-18T03:36:30.946" v="1528" actId="20577"/>
          <ac:spMkLst>
            <pc:docMk/>
            <pc:sldMk cId="2110154436" sldId="271"/>
            <ac:spMk id="3" creationId="{D836C49F-BB1F-6344-A564-F886A0CDC3C6}"/>
          </ac:spMkLst>
        </pc:spChg>
      </pc:sldChg>
      <pc:sldChg chg="del">
        <pc:chgData name="Nelson Therrien" userId="85b1236618f2ae0e" providerId="LiveId" clId="{69699070-0957-499D-AC58-85952853E43A}" dt="2026-10-18T03:10:34.701" v="25" actId="47"/>
        <pc:sldMkLst>
          <pc:docMk/>
          <pc:sldMk cId="3399859037" sldId="271"/>
        </pc:sldMkLst>
      </pc:sldChg>
      <pc:sldChg chg="del">
        <pc:chgData name="Nelson Therrien" userId="85b1236618f2ae0e" providerId="LiveId" clId="{69699070-0957-499D-AC58-85952853E43A}" dt="2026-10-18T03:10:34.701" v="25" actId="47"/>
        <pc:sldMkLst>
          <pc:docMk/>
          <pc:sldMk cId="3218260098" sldId="272"/>
        </pc:sldMkLst>
      </pc:sldChg>
      <pc:sldChg chg="modSp add del mod">
        <pc:chgData name="Nelson Therrien" userId="85b1236618f2ae0e" providerId="LiveId" clId="{69699070-0957-499D-AC58-85952853E43A}" dt="2026-10-18T03:36:25.923" v="1525" actId="2696"/>
        <pc:sldMkLst>
          <pc:docMk/>
          <pc:sldMk cId="3332947741" sldId="272"/>
        </pc:sldMkLst>
        <pc:spChg chg="mod">
          <ac:chgData name="Nelson Therrien" userId="85b1236618f2ae0e" providerId="LiveId" clId="{69699070-0957-499D-AC58-85952853E43A}" dt="2026-10-18T03:29:41.373" v="1073" actId="20577"/>
          <ac:spMkLst>
            <pc:docMk/>
            <pc:sldMk cId="3332947741" sldId="272"/>
            <ac:spMk id="3" creationId="{E81630B2-77C7-E57F-7F15-B15F49663507}"/>
          </ac:spMkLst>
        </pc:spChg>
      </pc:sldChg>
      <pc:sldChg chg="modSp add mod">
        <pc:chgData name="Nelson Therrien" userId="85b1236618f2ae0e" providerId="LiveId" clId="{69699070-0957-499D-AC58-85952853E43A}" dt="2026-10-18T03:32:30.521" v="1316" actId="6549"/>
        <pc:sldMkLst>
          <pc:docMk/>
          <pc:sldMk cId="897194703" sldId="273"/>
        </pc:sldMkLst>
        <pc:spChg chg="mod">
          <ac:chgData name="Nelson Therrien" userId="85b1236618f2ae0e" providerId="LiveId" clId="{69699070-0957-499D-AC58-85952853E43A}" dt="2026-10-18T03:32:30.521" v="1316" actId="6549"/>
          <ac:spMkLst>
            <pc:docMk/>
            <pc:sldMk cId="897194703" sldId="273"/>
            <ac:spMk id="3" creationId="{433E1769-600F-1A78-62A5-69F6DEF0E52F}"/>
          </ac:spMkLst>
        </pc:spChg>
      </pc:sldChg>
      <pc:sldChg chg="del">
        <pc:chgData name="Nelson Therrien" userId="85b1236618f2ae0e" providerId="LiveId" clId="{69699070-0957-499D-AC58-85952853E43A}" dt="2026-10-18T03:10:34.701" v="25" actId="47"/>
        <pc:sldMkLst>
          <pc:docMk/>
          <pc:sldMk cId="2096697875" sldId="273"/>
        </pc:sldMkLst>
      </pc:sldChg>
      <pc:sldChg chg="new del">
        <pc:chgData name="Nelson Therrien" userId="85b1236618f2ae0e" providerId="LiveId" clId="{69699070-0957-499D-AC58-85952853E43A}" dt="2026-10-18T03:32:54.943" v="1319" actId="2696"/>
        <pc:sldMkLst>
          <pc:docMk/>
          <pc:sldMk cId="291970390" sldId="274"/>
        </pc:sldMkLst>
      </pc:sldChg>
      <pc:sldChg chg="del">
        <pc:chgData name="Nelson Therrien" userId="85b1236618f2ae0e" providerId="LiveId" clId="{69699070-0957-499D-AC58-85952853E43A}" dt="2026-10-18T03:10:34.701" v="25" actId="47"/>
        <pc:sldMkLst>
          <pc:docMk/>
          <pc:sldMk cId="2159224964" sldId="274"/>
        </pc:sldMkLst>
      </pc:sldChg>
      <pc:sldChg chg="modSp add mod">
        <pc:chgData name="Nelson Therrien" userId="85b1236618f2ae0e" providerId="LiveId" clId="{69699070-0957-499D-AC58-85952853E43A}" dt="2026-10-18T03:34:48.447" v="1519" actId="5793"/>
        <pc:sldMkLst>
          <pc:docMk/>
          <pc:sldMk cId="133632240" sldId="275"/>
        </pc:sldMkLst>
        <pc:spChg chg="mod">
          <ac:chgData name="Nelson Therrien" userId="85b1236618f2ae0e" providerId="LiveId" clId="{69699070-0957-499D-AC58-85952853E43A}" dt="2026-10-18T03:34:48.447" v="1519" actId="5793"/>
          <ac:spMkLst>
            <pc:docMk/>
            <pc:sldMk cId="133632240" sldId="275"/>
            <ac:spMk id="3" creationId="{9C98B492-D001-E245-3FF9-126D0C49F5B2}"/>
          </ac:spMkLst>
        </pc:spChg>
      </pc:sldChg>
      <pc:sldChg chg="del">
        <pc:chgData name="Nelson Therrien" userId="85b1236618f2ae0e" providerId="LiveId" clId="{69699070-0957-499D-AC58-85952853E43A}" dt="2026-10-18T03:10:34.701" v="25" actId="47"/>
        <pc:sldMkLst>
          <pc:docMk/>
          <pc:sldMk cId="3399725461" sldId="275"/>
        </pc:sldMkLst>
      </pc:sldChg>
      <pc:sldChg chg="del">
        <pc:chgData name="Nelson Therrien" userId="85b1236618f2ae0e" providerId="LiveId" clId="{69699070-0957-499D-AC58-85952853E43A}" dt="2026-10-18T03:10:34.701" v="25" actId="47"/>
        <pc:sldMkLst>
          <pc:docMk/>
          <pc:sldMk cId="1420003973" sldId="276"/>
        </pc:sldMkLst>
      </pc:sldChg>
      <pc:sldChg chg="modSp add mod ord">
        <pc:chgData name="Nelson Therrien" userId="85b1236618f2ae0e" providerId="LiveId" clId="{69699070-0957-499D-AC58-85952853E43A}" dt="2026-10-18T03:41:20.535" v="1806" actId="20577"/>
        <pc:sldMkLst>
          <pc:docMk/>
          <pc:sldMk cId="3006168654" sldId="276"/>
        </pc:sldMkLst>
        <pc:spChg chg="mod">
          <ac:chgData name="Nelson Therrien" userId="85b1236618f2ae0e" providerId="LiveId" clId="{69699070-0957-499D-AC58-85952853E43A}" dt="2026-10-18T03:41:20.535" v="1806" actId="20577"/>
          <ac:spMkLst>
            <pc:docMk/>
            <pc:sldMk cId="3006168654" sldId="276"/>
            <ac:spMk id="3" creationId="{C97323BA-F57E-50AE-D6BF-164E8D48F5DD}"/>
          </ac:spMkLst>
        </pc:spChg>
      </pc:sldChg>
      <pc:sldChg chg="modSp add mod ord">
        <pc:chgData name="Nelson Therrien" userId="85b1236618f2ae0e" providerId="LiveId" clId="{69699070-0957-499D-AC58-85952853E43A}" dt="2026-10-18T03:42:38.630" v="1882" actId="20577"/>
        <pc:sldMkLst>
          <pc:docMk/>
          <pc:sldMk cId="330870866" sldId="277"/>
        </pc:sldMkLst>
        <pc:spChg chg="mod">
          <ac:chgData name="Nelson Therrien" userId="85b1236618f2ae0e" providerId="LiveId" clId="{69699070-0957-499D-AC58-85952853E43A}" dt="2026-10-18T03:42:38.630" v="1882" actId="20577"/>
          <ac:spMkLst>
            <pc:docMk/>
            <pc:sldMk cId="330870866" sldId="277"/>
            <ac:spMk id="3" creationId="{B7398B18-C28C-E271-4FA8-5D6CD4D92681}"/>
          </ac:spMkLst>
        </pc:spChg>
      </pc:sldChg>
      <pc:sldChg chg="del">
        <pc:chgData name="Nelson Therrien" userId="85b1236618f2ae0e" providerId="LiveId" clId="{69699070-0957-499D-AC58-85952853E43A}" dt="2026-10-18T03:10:34.701" v="25" actId="47"/>
        <pc:sldMkLst>
          <pc:docMk/>
          <pc:sldMk cId="2991355613" sldId="277"/>
        </pc:sldMkLst>
      </pc:sldChg>
      <pc:sldChg chg="del">
        <pc:chgData name="Nelson Therrien" userId="85b1236618f2ae0e" providerId="LiveId" clId="{69699070-0957-499D-AC58-85952853E43A}" dt="2026-10-18T03:10:34.701" v="25" actId="47"/>
        <pc:sldMkLst>
          <pc:docMk/>
          <pc:sldMk cId="1989090671" sldId="278"/>
        </pc:sldMkLst>
      </pc:sldChg>
      <pc:sldChg chg="modSp new mod">
        <pc:chgData name="Nelson Therrien" userId="85b1236618f2ae0e" providerId="LiveId" clId="{69699070-0957-499D-AC58-85952853E43A}" dt="2026-10-18T03:44:22.670" v="1942" actId="20577"/>
        <pc:sldMkLst>
          <pc:docMk/>
          <pc:sldMk cId="3671739669" sldId="278"/>
        </pc:sldMkLst>
        <pc:spChg chg="mod">
          <ac:chgData name="Nelson Therrien" userId="85b1236618f2ae0e" providerId="LiveId" clId="{69699070-0957-499D-AC58-85952853E43A}" dt="2026-10-18T03:44:06.350" v="1892" actId="20577"/>
          <ac:spMkLst>
            <pc:docMk/>
            <pc:sldMk cId="3671739669" sldId="278"/>
            <ac:spMk id="2" creationId="{47E31860-AC2C-95A6-0B3B-1D6B3230101F}"/>
          </ac:spMkLst>
        </pc:spChg>
        <pc:spChg chg="mod">
          <ac:chgData name="Nelson Therrien" userId="85b1236618f2ae0e" providerId="LiveId" clId="{69699070-0957-499D-AC58-85952853E43A}" dt="2026-10-18T03:44:22.670" v="1942" actId="20577"/>
          <ac:spMkLst>
            <pc:docMk/>
            <pc:sldMk cId="3671739669" sldId="278"/>
            <ac:spMk id="3" creationId="{616551BB-CF13-CE70-E082-E63F1B667369}"/>
          </ac:spMkLst>
        </pc:spChg>
      </pc:sldChg>
      <pc:sldChg chg="modSp add mod">
        <pc:chgData name="Nelson Therrien" userId="85b1236618f2ae0e" providerId="LiveId" clId="{69699070-0957-499D-AC58-85952853E43A}" dt="2026-10-18T03:46:54.071" v="2061" actId="20577"/>
        <pc:sldMkLst>
          <pc:docMk/>
          <pc:sldMk cId="1993811815" sldId="279"/>
        </pc:sldMkLst>
        <pc:spChg chg="mod">
          <ac:chgData name="Nelson Therrien" userId="85b1236618f2ae0e" providerId="LiveId" clId="{69699070-0957-499D-AC58-85952853E43A}" dt="2026-10-18T03:46:16.102" v="1944" actId="20577"/>
          <ac:spMkLst>
            <pc:docMk/>
            <pc:sldMk cId="1993811815" sldId="279"/>
            <ac:spMk id="2" creationId="{46E3FBC8-6BA5-0205-F1B2-73C96DB57EE0}"/>
          </ac:spMkLst>
        </pc:spChg>
        <pc:spChg chg="mod">
          <ac:chgData name="Nelson Therrien" userId="85b1236618f2ae0e" providerId="LiveId" clId="{69699070-0957-499D-AC58-85952853E43A}" dt="2026-10-18T03:46:54.071" v="2061" actId="20577"/>
          <ac:spMkLst>
            <pc:docMk/>
            <pc:sldMk cId="1993811815" sldId="279"/>
            <ac:spMk id="3" creationId="{DB02EF66-7938-2DE3-5B19-CC1FF02FCCBD}"/>
          </ac:spMkLst>
        </pc:spChg>
      </pc:sldChg>
      <pc:sldChg chg="del">
        <pc:chgData name="Nelson Therrien" userId="85b1236618f2ae0e" providerId="LiveId" clId="{69699070-0957-499D-AC58-85952853E43A}" dt="2026-10-18T03:10:34.701" v="25" actId="47"/>
        <pc:sldMkLst>
          <pc:docMk/>
          <pc:sldMk cId="2422647833" sldId="279"/>
        </pc:sldMkLst>
      </pc:sldChg>
      <pc:sldChg chg="del">
        <pc:chgData name="Nelson Therrien" userId="85b1236618f2ae0e" providerId="LiveId" clId="{69699070-0957-499D-AC58-85952853E43A}" dt="2026-10-18T03:10:34.701" v="25" actId="47"/>
        <pc:sldMkLst>
          <pc:docMk/>
          <pc:sldMk cId="46927447" sldId="280"/>
        </pc:sldMkLst>
      </pc:sldChg>
      <pc:sldChg chg="modSp add mod ord">
        <pc:chgData name="Nelson Therrien" userId="85b1236618f2ae0e" providerId="LiveId" clId="{69699070-0957-499D-AC58-85952853E43A}" dt="2026-10-18T03:48:12.294" v="2126" actId="20577"/>
        <pc:sldMkLst>
          <pc:docMk/>
          <pc:sldMk cId="1827573303" sldId="280"/>
        </pc:sldMkLst>
        <pc:spChg chg="mod">
          <ac:chgData name="Nelson Therrien" userId="85b1236618f2ae0e" providerId="LiveId" clId="{69699070-0957-499D-AC58-85952853E43A}" dt="2026-10-18T03:48:12.294" v="2126" actId="20577"/>
          <ac:spMkLst>
            <pc:docMk/>
            <pc:sldMk cId="1827573303" sldId="280"/>
            <ac:spMk id="3" creationId="{94AD192D-95B6-532B-756D-7756E8F0AB9D}"/>
          </ac:spMkLst>
        </pc:spChg>
      </pc:sldChg>
      <pc:sldChg chg="addSp delSp modSp add mod ord">
        <pc:chgData name="Nelson Therrien" userId="85b1236618f2ae0e" providerId="LiveId" clId="{69699070-0957-499D-AC58-85952853E43A}" dt="2026-10-18T03:53:55.710" v="2328" actId="20577"/>
        <pc:sldMkLst>
          <pc:docMk/>
          <pc:sldMk cId="1559978539" sldId="281"/>
        </pc:sldMkLst>
        <pc:spChg chg="del">
          <ac:chgData name="Nelson Therrien" userId="85b1236618f2ae0e" providerId="LiveId" clId="{69699070-0957-499D-AC58-85952853E43A}" dt="2026-10-18T03:51:50.505" v="2203" actId="478"/>
          <ac:spMkLst>
            <pc:docMk/>
            <pc:sldMk cId="1559978539" sldId="281"/>
            <ac:spMk id="2" creationId="{ED59AA1F-8237-6335-1286-01FED79E563E}"/>
          </ac:spMkLst>
        </pc:spChg>
        <pc:spChg chg="mod">
          <ac:chgData name="Nelson Therrien" userId="85b1236618f2ae0e" providerId="LiveId" clId="{69699070-0957-499D-AC58-85952853E43A}" dt="2026-10-18T03:53:55.710" v="2328" actId="20577"/>
          <ac:spMkLst>
            <pc:docMk/>
            <pc:sldMk cId="1559978539" sldId="281"/>
            <ac:spMk id="3" creationId="{6845B06C-21F6-E25A-B00E-F52D44996A1D}"/>
          </ac:spMkLst>
        </pc:spChg>
        <pc:spChg chg="add del mod">
          <ac:chgData name="Nelson Therrien" userId="85b1236618f2ae0e" providerId="LiveId" clId="{69699070-0957-499D-AC58-85952853E43A}" dt="2026-10-18T03:51:54.006" v="2204" actId="478"/>
          <ac:spMkLst>
            <pc:docMk/>
            <pc:sldMk cId="1559978539" sldId="281"/>
            <ac:spMk id="5" creationId="{C89EC163-6A63-BED1-9336-73760F2CC57F}"/>
          </ac:spMkLst>
        </pc:spChg>
      </pc:sldChg>
      <pc:sldChg chg="del">
        <pc:chgData name="Nelson Therrien" userId="85b1236618f2ae0e" providerId="LiveId" clId="{69699070-0957-499D-AC58-85952853E43A}" dt="2026-10-18T03:10:34.701" v="25" actId="47"/>
        <pc:sldMkLst>
          <pc:docMk/>
          <pc:sldMk cId="3400570607" sldId="281"/>
        </pc:sldMkLst>
      </pc:sldChg>
      <pc:sldChg chg="modSp add mod ord">
        <pc:chgData name="Nelson Therrien" userId="85b1236618f2ae0e" providerId="LiveId" clId="{69699070-0957-499D-AC58-85952853E43A}" dt="2026-10-18T03:55:35.176" v="2357" actId="20577"/>
        <pc:sldMkLst>
          <pc:docMk/>
          <pc:sldMk cId="2013565849" sldId="282"/>
        </pc:sldMkLst>
        <pc:spChg chg="mod">
          <ac:chgData name="Nelson Therrien" userId="85b1236618f2ae0e" providerId="LiveId" clId="{69699070-0957-499D-AC58-85952853E43A}" dt="2026-10-18T03:54:30.982" v="2350" actId="20577"/>
          <ac:spMkLst>
            <pc:docMk/>
            <pc:sldMk cId="2013565849" sldId="282"/>
            <ac:spMk id="2" creationId="{EA9D8CE8-70D8-C7E6-08D3-3F9E80796147}"/>
          </ac:spMkLst>
        </pc:spChg>
        <pc:spChg chg="mod">
          <ac:chgData name="Nelson Therrien" userId="85b1236618f2ae0e" providerId="LiveId" clId="{69699070-0957-499D-AC58-85952853E43A}" dt="2026-10-18T03:55:35.176" v="2357" actId="20577"/>
          <ac:spMkLst>
            <pc:docMk/>
            <pc:sldMk cId="2013565849" sldId="282"/>
            <ac:spMk id="3" creationId="{A1E6CF58-1FFD-3C1D-A200-A043F019D9D7}"/>
          </ac:spMkLst>
        </pc:spChg>
      </pc:sldChg>
      <pc:sldChg chg="del">
        <pc:chgData name="Nelson Therrien" userId="85b1236618f2ae0e" providerId="LiveId" clId="{69699070-0957-499D-AC58-85952853E43A}" dt="2026-10-18T03:10:34.701" v="25" actId="47"/>
        <pc:sldMkLst>
          <pc:docMk/>
          <pc:sldMk cId="3086506131" sldId="282"/>
        </pc:sldMkLst>
      </pc:sldChg>
      <pc:sldChg chg="modSp add mod">
        <pc:chgData name="Nelson Therrien" userId="85b1236618f2ae0e" providerId="LiveId" clId="{69699070-0957-499D-AC58-85952853E43A}" dt="2026-10-18T03:57:31.414" v="2464" actId="20577"/>
        <pc:sldMkLst>
          <pc:docMk/>
          <pc:sldMk cId="1593174373" sldId="283"/>
        </pc:sldMkLst>
        <pc:spChg chg="mod">
          <ac:chgData name="Nelson Therrien" userId="85b1236618f2ae0e" providerId="LiveId" clId="{69699070-0957-499D-AC58-85952853E43A}" dt="2026-10-18T03:56:40.998" v="2381" actId="20577"/>
          <ac:spMkLst>
            <pc:docMk/>
            <pc:sldMk cId="1593174373" sldId="283"/>
            <ac:spMk id="2" creationId="{F6F18900-301E-E6A8-59E6-21C5C6A22353}"/>
          </ac:spMkLst>
        </pc:spChg>
        <pc:spChg chg="mod">
          <ac:chgData name="Nelson Therrien" userId="85b1236618f2ae0e" providerId="LiveId" clId="{69699070-0957-499D-AC58-85952853E43A}" dt="2026-10-18T03:57:31.414" v="2464" actId="20577"/>
          <ac:spMkLst>
            <pc:docMk/>
            <pc:sldMk cId="1593174373" sldId="283"/>
            <ac:spMk id="3" creationId="{C3F46EEF-1CC2-2CA1-3624-1AEFDE72CC4D}"/>
          </ac:spMkLst>
        </pc:spChg>
      </pc:sldChg>
      <pc:sldChg chg="del">
        <pc:chgData name="Nelson Therrien" userId="85b1236618f2ae0e" providerId="LiveId" clId="{69699070-0957-499D-AC58-85952853E43A}" dt="2026-10-18T03:10:34.701" v="25" actId="47"/>
        <pc:sldMkLst>
          <pc:docMk/>
          <pc:sldMk cId="2037353801" sldId="283"/>
        </pc:sldMkLst>
      </pc:sldChg>
      <pc:sldChg chg="modSp add del mod ord">
        <pc:chgData name="Nelson Therrien" userId="85b1236618f2ae0e" providerId="LiveId" clId="{69699070-0957-499D-AC58-85952853E43A}" dt="2026-10-18T03:56:33.919" v="2370" actId="47"/>
        <pc:sldMkLst>
          <pc:docMk/>
          <pc:sldMk cId="4077553973" sldId="283"/>
        </pc:sldMkLst>
        <pc:spChg chg="mod">
          <ac:chgData name="Nelson Therrien" userId="85b1236618f2ae0e" providerId="LiveId" clId="{69699070-0957-499D-AC58-85952853E43A}" dt="2026-10-18T03:56:29.430" v="2369" actId="20577"/>
          <ac:spMkLst>
            <pc:docMk/>
            <pc:sldMk cId="4077553973" sldId="283"/>
            <ac:spMk id="3" creationId="{4684892D-F291-7D88-ABD0-07B3ABA20310}"/>
          </ac:spMkLst>
        </pc:spChg>
      </pc:sldChg>
      <pc:sldChg chg="del">
        <pc:chgData name="Nelson Therrien" userId="85b1236618f2ae0e" providerId="LiveId" clId="{69699070-0957-499D-AC58-85952853E43A}" dt="2026-10-18T03:10:34.701" v="25" actId="47"/>
        <pc:sldMkLst>
          <pc:docMk/>
          <pc:sldMk cId="2832078263" sldId="284"/>
        </pc:sldMkLst>
      </pc:sldChg>
      <pc:sldChg chg="modSp add mod">
        <pc:chgData name="Nelson Therrien" userId="85b1236618f2ae0e" providerId="LiveId" clId="{69699070-0957-499D-AC58-85952853E43A}" dt="2026-10-18T03:59:10.225" v="2706" actId="20577"/>
        <pc:sldMkLst>
          <pc:docMk/>
          <pc:sldMk cId="3873341133" sldId="284"/>
        </pc:sldMkLst>
        <pc:spChg chg="mod">
          <ac:chgData name="Nelson Therrien" userId="85b1236618f2ae0e" providerId="LiveId" clId="{69699070-0957-499D-AC58-85952853E43A}" dt="2026-10-18T03:57:45.342" v="2489" actId="20577"/>
          <ac:spMkLst>
            <pc:docMk/>
            <pc:sldMk cId="3873341133" sldId="284"/>
            <ac:spMk id="2" creationId="{CC69F6C7-A6E0-8090-DB07-343722A7481B}"/>
          </ac:spMkLst>
        </pc:spChg>
        <pc:spChg chg="mod">
          <ac:chgData name="Nelson Therrien" userId="85b1236618f2ae0e" providerId="LiveId" clId="{69699070-0957-499D-AC58-85952853E43A}" dt="2026-10-18T03:59:10.225" v="2706" actId="20577"/>
          <ac:spMkLst>
            <pc:docMk/>
            <pc:sldMk cId="3873341133" sldId="284"/>
            <ac:spMk id="3" creationId="{FB6A57FD-D96D-1C76-290E-923E51AC012C}"/>
          </ac:spMkLst>
        </pc:spChg>
      </pc:sldChg>
      <pc:sldChg chg="addSp delSp modSp add mod">
        <pc:chgData name="Nelson Therrien" userId="85b1236618f2ae0e" providerId="LiveId" clId="{69699070-0957-499D-AC58-85952853E43A}" dt="2026-10-18T03:59:27.522" v="2711" actId="14100"/>
        <pc:sldMkLst>
          <pc:docMk/>
          <pc:sldMk cId="1762049506" sldId="285"/>
        </pc:sldMkLst>
        <pc:spChg chg="del">
          <ac:chgData name="Nelson Therrien" userId="85b1236618f2ae0e" providerId="LiveId" clId="{69699070-0957-499D-AC58-85952853E43A}" dt="2026-10-18T03:59:21.090" v="2709" actId="478"/>
          <ac:spMkLst>
            <pc:docMk/>
            <pc:sldMk cId="1762049506" sldId="285"/>
            <ac:spMk id="2" creationId="{5EB1543A-8EE1-A35D-0585-807A4A7B0179}"/>
          </ac:spMkLst>
        </pc:spChg>
        <pc:spChg chg="mod">
          <ac:chgData name="Nelson Therrien" userId="85b1236618f2ae0e" providerId="LiveId" clId="{69699070-0957-499D-AC58-85952853E43A}" dt="2026-10-18T03:59:27.522" v="2711" actId="14100"/>
          <ac:spMkLst>
            <pc:docMk/>
            <pc:sldMk cId="1762049506" sldId="285"/>
            <ac:spMk id="3" creationId="{6CAE3C65-C654-CB00-6C33-88B801C052DF}"/>
          </ac:spMkLst>
        </pc:spChg>
        <pc:spChg chg="add del mod">
          <ac:chgData name="Nelson Therrien" userId="85b1236618f2ae0e" providerId="LiveId" clId="{69699070-0957-499D-AC58-85952853E43A}" dt="2026-10-18T03:59:24.190" v="2710" actId="478"/>
          <ac:spMkLst>
            <pc:docMk/>
            <pc:sldMk cId="1762049506" sldId="285"/>
            <ac:spMk id="5" creationId="{A2C6C0EC-B70D-82D9-ADF1-5D0CAF342F3B}"/>
          </ac:spMkLst>
        </pc:spChg>
      </pc:sldChg>
      <pc:sldChg chg="del">
        <pc:chgData name="Nelson Therrien" userId="85b1236618f2ae0e" providerId="LiveId" clId="{69699070-0957-499D-AC58-85952853E43A}" dt="2026-10-18T03:10:34.701" v="25" actId="47"/>
        <pc:sldMkLst>
          <pc:docMk/>
          <pc:sldMk cId="3631452777" sldId="285"/>
        </pc:sldMkLst>
      </pc:sldChg>
      <pc:sldChg chg="del">
        <pc:chgData name="Nelson Therrien" userId="85b1236618f2ae0e" providerId="LiveId" clId="{69699070-0957-499D-AC58-85952853E43A}" dt="2026-10-18T03:10:34.701" v="25" actId="47"/>
        <pc:sldMkLst>
          <pc:docMk/>
          <pc:sldMk cId="867529347" sldId="286"/>
        </pc:sldMkLst>
      </pc:sldChg>
      <pc:sldChg chg="modSp add mod ord">
        <pc:chgData name="Nelson Therrien" userId="85b1236618f2ae0e" providerId="LiveId" clId="{69699070-0957-499D-AC58-85952853E43A}" dt="2026-10-18T03:59:53.585" v="2743" actId="20577"/>
        <pc:sldMkLst>
          <pc:docMk/>
          <pc:sldMk cId="1898036377" sldId="286"/>
        </pc:sldMkLst>
        <pc:spChg chg="mod">
          <ac:chgData name="Nelson Therrien" userId="85b1236618f2ae0e" providerId="LiveId" clId="{69699070-0957-499D-AC58-85952853E43A}" dt="2026-10-18T03:59:53.585" v="2743" actId="20577"/>
          <ac:spMkLst>
            <pc:docMk/>
            <pc:sldMk cId="1898036377" sldId="286"/>
            <ac:spMk id="3" creationId="{FA135F75-F701-0D3D-B53F-469D0108A2FF}"/>
          </ac:spMkLst>
        </pc:spChg>
      </pc:sldChg>
      <pc:sldChg chg="del">
        <pc:chgData name="Nelson Therrien" userId="85b1236618f2ae0e" providerId="LiveId" clId="{69699070-0957-499D-AC58-85952853E43A}" dt="2026-10-18T03:10:34.701" v="25" actId="47"/>
        <pc:sldMkLst>
          <pc:docMk/>
          <pc:sldMk cId="3256446138" sldId="287"/>
        </pc:sldMkLst>
      </pc:sldChg>
      <pc:sldChg chg="del">
        <pc:chgData name="Nelson Therrien" userId="85b1236618f2ae0e" providerId="LiveId" clId="{69699070-0957-499D-AC58-85952853E43A}" dt="2026-10-18T03:10:34.701" v="25" actId="47"/>
        <pc:sldMkLst>
          <pc:docMk/>
          <pc:sldMk cId="3589940621" sldId="288"/>
        </pc:sldMkLst>
      </pc:sldChg>
      <pc:sldChg chg="del">
        <pc:chgData name="Nelson Therrien" userId="85b1236618f2ae0e" providerId="LiveId" clId="{69699070-0957-499D-AC58-85952853E43A}" dt="2026-10-18T03:10:34.701" v="25" actId="47"/>
        <pc:sldMkLst>
          <pc:docMk/>
          <pc:sldMk cId="4086510455" sldId="289"/>
        </pc:sldMkLst>
      </pc:sldChg>
      <pc:sldChg chg="del">
        <pc:chgData name="Nelson Therrien" userId="85b1236618f2ae0e" providerId="LiveId" clId="{69699070-0957-499D-AC58-85952853E43A}" dt="2026-10-18T03:10:34.701" v="25" actId="47"/>
        <pc:sldMkLst>
          <pc:docMk/>
          <pc:sldMk cId="944401453" sldId="290"/>
        </pc:sldMkLst>
      </pc:sldChg>
      <pc:sldChg chg="del">
        <pc:chgData name="Nelson Therrien" userId="85b1236618f2ae0e" providerId="LiveId" clId="{69699070-0957-499D-AC58-85952853E43A}" dt="2026-10-18T03:10:34.701" v="25" actId="47"/>
        <pc:sldMkLst>
          <pc:docMk/>
          <pc:sldMk cId="2305884283" sldId="291"/>
        </pc:sldMkLst>
      </pc:sldChg>
      <pc:sldChg chg="del">
        <pc:chgData name="Nelson Therrien" userId="85b1236618f2ae0e" providerId="LiveId" clId="{69699070-0957-499D-AC58-85952853E43A}" dt="2026-10-18T03:10:34.701" v="25" actId="47"/>
        <pc:sldMkLst>
          <pc:docMk/>
          <pc:sldMk cId="2787253413" sldId="292"/>
        </pc:sldMkLst>
      </pc:sldChg>
      <pc:sldChg chg="del">
        <pc:chgData name="Nelson Therrien" userId="85b1236618f2ae0e" providerId="LiveId" clId="{69699070-0957-499D-AC58-85952853E43A}" dt="2026-10-18T03:10:34.701" v="25" actId="47"/>
        <pc:sldMkLst>
          <pc:docMk/>
          <pc:sldMk cId="2312531711" sldId="293"/>
        </pc:sldMkLst>
      </pc:sldChg>
      <pc:sldChg chg="del">
        <pc:chgData name="Nelson Therrien" userId="85b1236618f2ae0e" providerId="LiveId" clId="{69699070-0957-499D-AC58-85952853E43A}" dt="2026-10-18T03:10:34.701" v="25" actId="47"/>
        <pc:sldMkLst>
          <pc:docMk/>
          <pc:sldMk cId="965498700" sldId="294"/>
        </pc:sldMkLst>
      </pc:sldChg>
      <pc:sldChg chg="del">
        <pc:chgData name="Nelson Therrien" userId="85b1236618f2ae0e" providerId="LiveId" clId="{69699070-0957-499D-AC58-85952853E43A}" dt="2026-10-18T03:10:34.701" v="25" actId="47"/>
        <pc:sldMkLst>
          <pc:docMk/>
          <pc:sldMk cId="1249502947" sldId="295"/>
        </pc:sldMkLst>
      </pc:sldChg>
      <pc:sldChg chg="del">
        <pc:chgData name="Nelson Therrien" userId="85b1236618f2ae0e" providerId="LiveId" clId="{69699070-0957-499D-AC58-85952853E43A}" dt="2026-10-18T03:10:34.701" v="25" actId="47"/>
        <pc:sldMkLst>
          <pc:docMk/>
          <pc:sldMk cId="3791530992" sldId="296"/>
        </pc:sldMkLst>
      </pc:sldChg>
      <pc:sldChg chg="del">
        <pc:chgData name="Nelson Therrien" userId="85b1236618f2ae0e" providerId="LiveId" clId="{69699070-0957-499D-AC58-85952853E43A}" dt="2026-10-18T03:10:34.701" v="25" actId="47"/>
        <pc:sldMkLst>
          <pc:docMk/>
          <pc:sldMk cId="1536470605" sldId="29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E05122-B1F1-2EA1-8540-9038AFDFC3CE}"/>
              </a:ext>
            </a:extLst>
          </p:cNvPr>
          <p:cNvSpPr>
            <a:spLocks noGrp="1"/>
          </p:cNvSpPr>
          <p:nvPr>
            <p:ph type="ctrTitle"/>
          </p:nvPr>
        </p:nvSpPr>
        <p:spPr>
          <a:xfrm>
            <a:off x="1524000" y="1122363"/>
            <a:ext cx="9144000" cy="2387600"/>
          </a:xfrm>
        </p:spPr>
        <p:txBody>
          <a:bodyPr anchor="b"/>
          <a:lstStyle>
            <a:lvl1pPr algn="ctr">
              <a:defRPr sz="7200" b="1"/>
            </a:lvl1pPr>
          </a:lstStyle>
          <a:p>
            <a:r>
              <a:rPr lang="fr-CA" dirty="0"/>
              <a:t>Modifier le style du titre</a:t>
            </a:r>
          </a:p>
        </p:txBody>
      </p:sp>
      <p:sp>
        <p:nvSpPr>
          <p:cNvPr id="3" name="Sous-titre 2">
            <a:extLst>
              <a:ext uri="{FF2B5EF4-FFF2-40B4-BE49-F238E27FC236}">
                <a16:creationId xmlns:a16="http://schemas.microsoft.com/office/drawing/2014/main" id="{B9D2F20D-1A5A-AF9B-6F23-44A05A17694D}"/>
              </a:ext>
            </a:extLst>
          </p:cNvPr>
          <p:cNvSpPr>
            <a:spLocks noGrp="1"/>
          </p:cNvSpPr>
          <p:nvPr>
            <p:ph type="subTitle" idx="1"/>
          </p:nvPr>
        </p:nvSpPr>
        <p:spPr>
          <a:xfrm>
            <a:off x="1524000" y="3602038"/>
            <a:ext cx="9144000" cy="1655762"/>
          </a:xfrm>
        </p:spPr>
        <p:txBody>
          <a:bodyPr/>
          <a:lstStyle>
            <a:lvl1pPr marL="0" indent="0" algn="ctr">
              <a:buNone/>
              <a:defRPr sz="6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style des sous-titres du masque</a:t>
            </a:r>
          </a:p>
        </p:txBody>
      </p:sp>
      <p:sp>
        <p:nvSpPr>
          <p:cNvPr id="4" name="Espace réservé de la date 3">
            <a:extLst>
              <a:ext uri="{FF2B5EF4-FFF2-40B4-BE49-F238E27FC236}">
                <a16:creationId xmlns:a16="http://schemas.microsoft.com/office/drawing/2014/main" id="{7D029FE5-E79D-A65E-AD27-D630E0189873}"/>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5A4A9547-EB48-1B79-19D0-4756F8E3CEC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9D0CE94-91E3-CC43-E173-7774483BA075}"/>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2357822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1F0C00-FC77-F8E2-73FD-587BD6787CE5}"/>
              </a:ext>
            </a:extLst>
          </p:cNvPr>
          <p:cNvSpPr>
            <a:spLocks noGrp="1"/>
          </p:cNvSpPr>
          <p:nvPr>
            <p:ph type="title"/>
          </p:nvPr>
        </p:nvSpPr>
        <p:spPr/>
        <p:txBody>
          <a:bodyPr/>
          <a:lstStyle>
            <a:lvl1pPr>
              <a:defRPr sz="4800" b="1"/>
            </a:lvl1pPr>
          </a:lstStyle>
          <a:p>
            <a:r>
              <a:rPr lang="fr-CA" dirty="0"/>
              <a:t>Modifier le style du titre</a:t>
            </a:r>
          </a:p>
        </p:txBody>
      </p:sp>
      <p:sp>
        <p:nvSpPr>
          <p:cNvPr id="3" name="Espace réservé du contenu 2">
            <a:extLst>
              <a:ext uri="{FF2B5EF4-FFF2-40B4-BE49-F238E27FC236}">
                <a16:creationId xmlns:a16="http://schemas.microsoft.com/office/drawing/2014/main" id="{760F9355-99F9-1C03-645D-B3FEB8DFE618}"/>
              </a:ext>
            </a:extLst>
          </p:cNvPr>
          <p:cNvSpPr>
            <a:spLocks noGrp="1"/>
          </p:cNvSpPr>
          <p:nvPr>
            <p:ph idx="1"/>
          </p:nvPr>
        </p:nvSpPr>
        <p:spPr/>
        <p:txBody>
          <a:bodyPr anchor="ctr"/>
          <a:lstStyle>
            <a:lvl1pPr marL="0" indent="0">
              <a:buNone/>
              <a:defRPr sz="4800" b="1"/>
            </a:lvl1pPr>
          </a:lstStyle>
          <a:p>
            <a:pPr lvl="0"/>
            <a:endParaRPr lang="fr-CA" dirty="0"/>
          </a:p>
        </p:txBody>
      </p:sp>
      <p:sp>
        <p:nvSpPr>
          <p:cNvPr id="4" name="Espace réservé de la date 3">
            <a:extLst>
              <a:ext uri="{FF2B5EF4-FFF2-40B4-BE49-F238E27FC236}">
                <a16:creationId xmlns:a16="http://schemas.microsoft.com/office/drawing/2014/main" id="{4F39B300-59AC-E5CC-BF5B-815C157CBB86}"/>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926F158B-2AA8-0229-0AE4-6525587C2D3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8E38CAF-7C88-9B85-52A6-D706E7C54FCC}"/>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126471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81FAC5-7457-4EB6-E4DD-5062A9B41F7A}"/>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p>
        </p:txBody>
      </p:sp>
      <p:sp>
        <p:nvSpPr>
          <p:cNvPr id="3" name="Espace réservé du texte 2">
            <a:extLst>
              <a:ext uri="{FF2B5EF4-FFF2-40B4-BE49-F238E27FC236}">
                <a16:creationId xmlns:a16="http://schemas.microsoft.com/office/drawing/2014/main" id="{ABF9C85B-8BDD-5ABE-AD39-249DA0FFC9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E9461473-66FC-5CA0-617E-853F2991C68E}"/>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72265FB6-24EC-4656-9DF0-86FA3A7F590B}"/>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62C0C1A-4177-95B4-703A-C2D673D8D799}"/>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386455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472D77-4954-648B-CA26-EF9961009BAF}"/>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347F3E40-A6B8-DB0F-5A91-96AFAA3B2FFC}"/>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id="{4C9435A1-9227-57ED-E019-3F87AEEF823A}"/>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e la date 4">
            <a:extLst>
              <a:ext uri="{FF2B5EF4-FFF2-40B4-BE49-F238E27FC236}">
                <a16:creationId xmlns:a16="http://schemas.microsoft.com/office/drawing/2014/main" id="{E251F244-023D-AA04-E4AF-90DFF1903F9C}"/>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6" name="Espace réservé du pied de page 5">
            <a:extLst>
              <a:ext uri="{FF2B5EF4-FFF2-40B4-BE49-F238E27FC236}">
                <a16:creationId xmlns:a16="http://schemas.microsoft.com/office/drawing/2014/main" id="{F58C156C-B119-FDC9-84C5-485C7B91BDF5}"/>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DB5874BF-B431-9B3B-29A5-EB83A2CD16BF}"/>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1849020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AAF102-D0F9-4E22-5A9F-E5936EFBD8D4}"/>
              </a:ext>
            </a:extLst>
          </p:cNvPr>
          <p:cNvSpPr>
            <a:spLocks noGrp="1"/>
          </p:cNvSpPr>
          <p:nvPr>
            <p:ph type="title"/>
          </p:nvPr>
        </p:nvSpPr>
        <p:spPr>
          <a:xfrm>
            <a:off x="839788" y="365125"/>
            <a:ext cx="10515600" cy="1325563"/>
          </a:xfrm>
        </p:spPr>
        <p:txBody>
          <a:bodyPr/>
          <a:lstStyle/>
          <a:p>
            <a:r>
              <a:rPr lang="fr-CA"/>
              <a:t>Modifier le style du titre</a:t>
            </a:r>
          </a:p>
        </p:txBody>
      </p:sp>
      <p:sp>
        <p:nvSpPr>
          <p:cNvPr id="3" name="Espace réservé du texte 2">
            <a:extLst>
              <a:ext uri="{FF2B5EF4-FFF2-40B4-BE49-F238E27FC236}">
                <a16:creationId xmlns:a16="http://schemas.microsoft.com/office/drawing/2014/main" id="{BFE1F386-6839-5ED9-AF2F-0A6DC0ECBF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DE985794-2C63-A5A8-E926-3A694053BF49}"/>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id="{24EE3850-3A5B-DD67-E69A-46D9E52A1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292459B4-BDA5-A5BC-BAC4-064C16A47E50}"/>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7" name="Espace réservé de la date 6">
            <a:extLst>
              <a:ext uri="{FF2B5EF4-FFF2-40B4-BE49-F238E27FC236}">
                <a16:creationId xmlns:a16="http://schemas.microsoft.com/office/drawing/2014/main" id="{9BAFDEFE-842A-D94C-4572-C8263D2F6BA9}"/>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8" name="Espace réservé du pied de page 7">
            <a:extLst>
              <a:ext uri="{FF2B5EF4-FFF2-40B4-BE49-F238E27FC236}">
                <a16:creationId xmlns:a16="http://schemas.microsoft.com/office/drawing/2014/main" id="{00378DBA-2CC3-C34A-5B61-33E03095F1AA}"/>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9A3787BF-49DE-3AA7-55BE-B12DA96840D1}"/>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87408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D17580-EC4E-0C73-FA60-AB265CDA7C0A}"/>
              </a:ext>
            </a:extLst>
          </p:cNvPr>
          <p:cNvSpPr>
            <a:spLocks noGrp="1"/>
          </p:cNvSpPr>
          <p:nvPr>
            <p:ph type="title"/>
          </p:nvPr>
        </p:nvSpPr>
        <p:spPr/>
        <p:txBody>
          <a:bodyPr/>
          <a:lstStyle/>
          <a:p>
            <a:r>
              <a:rPr lang="fr-CA"/>
              <a:t>Modifier le style du titre</a:t>
            </a:r>
          </a:p>
        </p:txBody>
      </p:sp>
      <p:sp>
        <p:nvSpPr>
          <p:cNvPr id="3" name="Espace réservé de la date 2">
            <a:extLst>
              <a:ext uri="{FF2B5EF4-FFF2-40B4-BE49-F238E27FC236}">
                <a16:creationId xmlns:a16="http://schemas.microsoft.com/office/drawing/2014/main" id="{90904529-FDC0-2B5D-9C45-3C00057FC950}"/>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4" name="Espace réservé du pied de page 3">
            <a:extLst>
              <a:ext uri="{FF2B5EF4-FFF2-40B4-BE49-F238E27FC236}">
                <a16:creationId xmlns:a16="http://schemas.microsoft.com/office/drawing/2014/main" id="{974763D3-A115-9853-6420-6EB30C0C1ED7}"/>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5A474B6-EC5A-B139-4A71-D0023349FE0B}"/>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205224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DD895CE-8DE0-7408-E2C6-5E25AD525076}"/>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3" name="Espace réservé du pied de page 2">
            <a:extLst>
              <a:ext uri="{FF2B5EF4-FFF2-40B4-BE49-F238E27FC236}">
                <a16:creationId xmlns:a16="http://schemas.microsoft.com/office/drawing/2014/main" id="{F733500E-64A0-5BC1-36A4-CA6C9CCE9B8E}"/>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D81066F0-2DF4-5BD8-9BDC-0C404D28F432}"/>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3477185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14321-BC51-1FE3-A86A-98D0EBE417B6}"/>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du contenu 2">
            <a:extLst>
              <a:ext uri="{FF2B5EF4-FFF2-40B4-BE49-F238E27FC236}">
                <a16:creationId xmlns:a16="http://schemas.microsoft.com/office/drawing/2014/main" id="{37144A21-C158-6B3C-04AF-E3ECA839B8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texte 3">
            <a:extLst>
              <a:ext uri="{FF2B5EF4-FFF2-40B4-BE49-F238E27FC236}">
                <a16:creationId xmlns:a16="http://schemas.microsoft.com/office/drawing/2014/main" id="{9FFFBCAB-FF55-A612-9776-5ABE1AF6C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B9384875-E44F-90CB-1C29-66CB699A95CC}"/>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6" name="Espace réservé du pied de page 5">
            <a:extLst>
              <a:ext uri="{FF2B5EF4-FFF2-40B4-BE49-F238E27FC236}">
                <a16:creationId xmlns:a16="http://schemas.microsoft.com/office/drawing/2014/main" id="{0309DC90-9A95-64D2-6F96-3E798C724C03}"/>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C01F86C-5BE3-1133-CEFC-2E8D84C9FC7C}"/>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68413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B60E74-3F37-88A5-3A19-D0DC2C234377}"/>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pour une image  2">
            <a:extLst>
              <a:ext uri="{FF2B5EF4-FFF2-40B4-BE49-F238E27FC236}">
                <a16:creationId xmlns:a16="http://schemas.microsoft.com/office/drawing/2014/main" id="{24D28B60-5F26-17A8-842D-FF7D375E63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7229E4F0-1991-AAC4-2B69-D9B829DC1A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23A87FC6-A973-260B-D768-7653B771B129}"/>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6" name="Espace réservé du pied de page 5">
            <a:extLst>
              <a:ext uri="{FF2B5EF4-FFF2-40B4-BE49-F238E27FC236}">
                <a16:creationId xmlns:a16="http://schemas.microsoft.com/office/drawing/2014/main" id="{FA55B126-075D-5A9D-773A-A0E43684C4DA}"/>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7E3BE8A7-85A1-B9C4-C2AE-D519E1C71203}"/>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263562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478763-CE10-0484-3C7E-962AEA9A72C5}"/>
              </a:ext>
            </a:extLst>
          </p:cNvPr>
          <p:cNvSpPr>
            <a:spLocks noGrp="1"/>
          </p:cNvSpPr>
          <p:nvPr>
            <p:ph type="title"/>
          </p:nvPr>
        </p:nvSpPr>
        <p:spPr/>
        <p:txBody>
          <a:bodyPr/>
          <a:lstStyle/>
          <a:p>
            <a:r>
              <a:rPr lang="fr-CA"/>
              <a:t>Modifier le style du titre</a:t>
            </a:r>
          </a:p>
        </p:txBody>
      </p:sp>
      <p:sp>
        <p:nvSpPr>
          <p:cNvPr id="3" name="Espace réservé du texte vertical 2">
            <a:extLst>
              <a:ext uri="{FF2B5EF4-FFF2-40B4-BE49-F238E27FC236}">
                <a16:creationId xmlns:a16="http://schemas.microsoft.com/office/drawing/2014/main" id="{516040D8-4C64-1403-3552-B2F3AD6D228C}"/>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2169C7E8-1CDA-EDA5-D602-253A3A8AB4FE}"/>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33559C4C-20A0-13CF-BC61-838FDBDD2DC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3E42BD4-9D6D-6087-C319-7A321EAC1098}"/>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13628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F57F81D-41DF-E143-AB0C-9EF684D163DF}"/>
              </a:ext>
            </a:extLst>
          </p:cNvPr>
          <p:cNvSpPr>
            <a:spLocks noGrp="1"/>
          </p:cNvSpPr>
          <p:nvPr>
            <p:ph type="title" orient="vert"/>
          </p:nvPr>
        </p:nvSpPr>
        <p:spPr>
          <a:xfrm>
            <a:off x="8724900" y="365125"/>
            <a:ext cx="2628900" cy="5811838"/>
          </a:xfrm>
        </p:spPr>
        <p:txBody>
          <a:bodyPr vert="eaVert"/>
          <a:lstStyle/>
          <a:p>
            <a:r>
              <a:rPr lang="fr-CA"/>
              <a:t>Modifier le style du titre</a:t>
            </a:r>
          </a:p>
        </p:txBody>
      </p:sp>
      <p:sp>
        <p:nvSpPr>
          <p:cNvPr id="3" name="Espace réservé du texte vertical 2">
            <a:extLst>
              <a:ext uri="{FF2B5EF4-FFF2-40B4-BE49-F238E27FC236}">
                <a16:creationId xmlns:a16="http://schemas.microsoft.com/office/drawing/2014/main" id="{E104389F-7A4E-F33A-A8F3-39B7B3161185}"/>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C0D2BDC4-D312-9983-6858-C6037BFBEA04}"/>
              </a:ext>
            </a:extLst>
          </p:cNvPr>
          <p:cNvSpPr>
            <a:spLocks noGrp="1"/>
          </p:cNvSpPr>
          <p:nvPr>
            <p:ph type="dt" sz="half" idx="10"/>
          </p:nvPr>
        </p:nvSpPr>
        <p:spPr/>
        <p:txBody>
          <a:body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FBF28A7A-6185-531D-E013-FCAAB7E15AF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922716B-AF84-91E4-F797-E7524600597B}"/>
              </a:ext>
            </a:extLst>
          </p:cNvPr>
          <p:cNvSpPr>
            <a:spLocks noGrp="1"/>
          </p:cNvSpPr>
          <p:nvPr>
            <p:ph type="sldNum" sz="quarter" idx="12"/>
          </p:nvPr>
        </p:nvSpPr>
        <p:spPr/>
        <p:txBody>
          <a:bodyPr/>
          <a:lstStyle/>
          <a:p>
            <a:fld id="{A22CCB12-A56B-4D5E-A280-89F74DFD403C}" type="slidenum">
              <a:rPr lang="fr-CA" smtClean="0"/>
              <a:t>‹n°›</a:t>
            </a:fld>
            <a:endParaRPr lang="fr-CA"/>
          </a:p>
        </p:txBody>
      </p:sp>
    </p:spTree>
    <p:extLst>
      <p:ext uri="{BB962C8B-B14F-4D97-AF65-F5344CB8AC3E}">
        <p14:creationId xmlns:p14="http://schemas.microsoft.com/office/powerpoint/2010/main" val="426299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0F4174D-91EB-4694-8239-E68DFA5F6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p>
        </p:txBody>
      </p:sp>
      <p:sp>
        <p:nvSpPr>
          <p:cNvPr id="3" name="Espace réservé du texte 2">
            <a:extLst>
              <a:ext uri="{FF2B5EF4-FFF2-40B4-BE49-F238E27FC236}">
                <a16:creationId xmlns:a16="http://schemas.microsoft.com/office/drawing/2014/main" id="{CCF6825A-3F15-B999-C009-D67BFB82AC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4116CCA9-7D1B-6202-1C1E-B437FE3EE1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214324-C00F-4460-A58A-E54D00353499}" type="datetimeFigureOut">
              <a:rPr lang="fr-CA" smtClean="0"/>
              <a:t>2026-10-17</a:t>
            </a:fld>
            <a:endParaRPr lang="fr-CA"/>
          </a:p>
        </p:txBody>
      </p:sp>
      <p:sp>
        <p:nvSpPr>
          <p:cNvPr id="5" name="Espace réservé du pied de page 4">
            <a:extLst>
              <a:ext uri="{FF2B5EF4-FFF2-40B4-BE49-F238E27FC236}">
                <a16:creationId xmlns:a16="http://schemas.microsoft.com/office/drawing/2014/main" id="{D528503F-8684-2DA0-FF2B-5DBF511319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4C74FC86-EE3F-446D-C6E9-C32DB20EED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2CCB12-A56B-4D5E-A280-89F74DFD403C}" type="slidenum">
              <a:rPr lang="fr-CA" smtClean="0"/>
              <a:t>‹n°›</a:t>
            </a:fld>
            <a:endParaRPr lang="fr-CA"/>
          </a:p>
        </p:txBody>
      </p:sp>
    </p:spTree>
    <p:extLst>
      <p:ext uri="{BB962C8B-B14F-4D97-AF65-F5344CB8AC3E}">
        <p14:creationId xmlns:p14="http://schemas.microsoft.com/office/powerpoint/2010/main" val="1620371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DB4693-CAAB-F752-3047-CBF23FC89FBD}"/>
              </a:ext>
            </a:extLst>
          </p:cNvPr>
          <p:cNvSpPr>
            <a:spLocks noGrp="1"/>
          </p:cNvSpPr>
          <p:nvPr>
            <p:ph type="ctrTitle"/>
          </p:nvPr>
        </p:nvSpPr>
        <p:spPr>
          <a:xfrm>
            <a:off x="1524000" y="1122363"/>
            <a:ext cx="9144000" cy="4507472"/>
          </a:xfrm>
        </p:spPr>
        <p:txBody>
          <a:bodyPr anchor="ctr">
            <a:normAutofit/>
          </a:bodyPr>
          <a:lstStyle/>
          <a:p>
            <a:r>
              <a:rPr lang="fr-CA" dirty="0"/>
              <a:t>Les questions de la foi</a:t>
            </a:r>
          </a:p>
        </p:txBody>
      </p:sp>
    </p:spTree>
    <p:extLst>
      <p:ext uri="{BB962C8B-B14F-4D97-AF65-F5344CB8AC3E}">
        <p14:creationId xmlns:p14="http://schemas.microsoft.com/office/powerpoint/2010/main" val="2506445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0A4F747-45A2-56C7-3A84-E740FE507A50}"/>
              </a:ext>
            </a:extLst>
          </p:cNvPr>
          <p:cNvSpPr>
            <a:spLocks noGrp="1"/>
          </p:cNvSpPr>
          <p:nvPr>
            <p:ph idx="1"/>
          </p:nvPr>
        </p:nvSpPr>
        <p:spPr>
          <a:xfrm>
            <a:off x="838200" y="708212"/>
            <a:ext cx="10515600" cy="5468751"/>
          </a:xfrm>
        </p:spPr>
        <p:txBody>
          <a:bodyPr>
            <a:normAutofit/>
          </a:bodyPr>
          <a:lstStyle/>
          <a:p>
            <a:pPr algn="ctr"/>
            <a:r>
              <a:rPr lang="fr-CA" sz="7200" dirty="0"/>
              <a:t>Veux-tu être heureux ?</a:t>
            </a:r>
          </a:p>
        </p:txBody>
      </p:sp>
    </p:spTree>
    <p:extLst>
      <p:ext uri="{BB962C8B-B14F-4D97-AF65-F5344CB8AC3E}">
        <p14:creationId xmlns:p14="http://schemas.microsoft.com/office/powerpoint/2010/main" val="173628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9A248D-1F67-9746-DC80-46D53A818ADF}"/>
              </a:ext>
            </a:extLst>
          </p:cNvPr>
          <p:cNvSpPr>
            <a:spLocks noGrp="1"/>
          </p:cNvSpPr>
          <p:nvPr>
            <p:ph type="title"/>
          </p:nvPr>
        </p:nvSpPr>
        <p:spPr/>
        <p:txBody>
          <a:bodyPr/>
          <a:lstStyle/>
          <a:p>
            <a:r>
              <a:rPr lang="fr-CA" dirty="0"/>
              <a:t>Bonheur selon Larousse</a:t>
            </a:r>
          </a:p>
        </p:txBody>
      </p:sp>
      <p:sp>
        <p:nvSpPr>
          <p:cNvPr id="3" name="Espace réservé du contenu 2">
            <a:extLst>
              <a:ext uri="{FF2B5EF4-FFF2-40B4-BE49-F238E27FC236}">
                <a16:creationId xmlns:a16="http://schemas.microsoft.com/office/drawing/2014/main" id="{323F4D73-11B5-2CD0-07C1-86A2D01D2599}"/>
              </a:ext>
            </a:extLst>
          </p:cNvPr>
          <p:cNvSpPr>
            <a:spLocks noGrp="1"/>
          </p:cNvSpPr>
          <p:nvPr>
            <p:ph idx="1"/>
          </p:nvPr>
        </p:nvSpPr>
        <p:spPr/>
        <p:txBody>
          <a:bodyPr/>
          <a:lstStyle/>
          <a:p>
            <a:pPr marL="685800" indent="-685800">
              <a:buFont typeface="Arial" panose="020B0604020202020204" pitchFamily="34" charset="0"/>
              <a:buChar char="•"/>
            </a:pPr>
            <a:r>
              <a:rPr lang="fr-CA" dirty="0"/>
              <a:t>Bonne chance, circonstance favorable</a:t>
            </a:r>
          </a:p>
          <a:p>
            <a:pPr marL="685800" indent="-685800">
              <a:buFont typeface="Arial" panose="020B0604020202020204" pitchFamily="34" charset="0"/>
              <a:buChar char="•"/>
            </a:pPr>
            <a:r>
              <a:rPr lang="fr-CA" dirty="0"/>
              <a:t>Joie, plaisir lié à une circonstance</a:t>
            </a:r>
          </a:p>
        </p:txBody>
      </p:sp>
    </p:spTree>
    <p:extLst>
      <p:ext uri="{BB962C8B-B14F-4D97-AF65-F5344CB8AC3E}">
        <p14:creationId xmlns:p14="http://schemas.microsoft.com/office/powerpoint/2010/main" val="314902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5B74E-11D9-3316-137B-D7D7706570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552633-F4B8-6CCD-317C-0E53DBF32F12}"/>
              </a:ext>
            </a:extLst>
          </p:cNvPr>
          <p:cNvSpPr>
            <a:spLocks noGrp="1"/>
          </p:cNvSpPr>
          <p:nvPr>
            <p:ph type="title"/>
          </p:nvPr>
        </p:nvSpPr>
        <p:spPr/>
        <p:txBody>
          <a:bodyPr/>
          <a:lstStyle/>
          <a:p>
            <a:r>
              <a:rPr lang="fr-CA" dirty="0"/>
              <a:t>Bonheur selon Larousse</a:t>
            </a:r>
          </a:p>
        </p:txBody>
      </p:sp>
      <p:sp>
        <p:nvSpPr>
          <p:cNvPr id="3" name="Espace réservé du contenu 2">
            <a:extLst>
              <a:ext uri="{FF2B5EF4-FFF2-40B4-BE49-F238E27FC236}">
                <a16:creationId xmlns:a16="http://schemas.microsoft.com/office/drawing/2014/main" id="{4D1588BA-A290-3F3F-019B-3FF4986690AA}"/>
              </a:ext>
            </a:extLst>
          </p:cNvPr>
          <p:cNvSpPr>
            <a:spLocks noGrp="1"/>
          </p:cNvSpPr>
          <p:nvPr>
            <p:ph idx="1"/>
          </p:nvPr>
        </p:nvSpPr>
        <p:spPr/>
        <p:txBody>
          <a:bodyPr/>
          <a:lstStyle/>
          <a:p>
            <a:pPr marL="685800" indent="-685800">
              <a:buFont typeface="Arial" panose="020B0604020202020204" pitchFamily="34" charset="0"/>
              <a:buChar char="•"/>
            </a:pPr>
            <a:r>
              <a:rPr lang="fr-CA" dirty="0"/>
              <a:t>État complet de satisfaction</a:t>
            </a:r>
          </a:p>
        </p:txBody>
      </p:sp>
    </p:spTree>
    <p:extLst>
      <p:ext uri="{BB962C8B-B14F-4D97-AF65-F5344CB8AC3E}">
        <p14:creationId xmlns:p14="http://schemas.microsoft.com/office/powerpoint/2010/main" val="1742243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6B8E9-08DC-692D-8140-358CDE801AF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DD292C8-3688-44AC-CA98-DCB47A5A3A90}"/>
              </a:ext>
            </a:extLst>
          </p:cNvPr>
          <p:cNvSpPr>
            <a:spLocks noGrp="1"/>
          </p:cNvSpPr>
          <p:nvPr>
            <p:ph idx="1"/>
          </p:nvPr>
        </p:nvSpPr>
        <p:spPr>
          <a:xfrm>
            <a:off x="838200" y="708212"/>
            <a:ext cx="10515600" cy="5468751"/>
          </a:xfrm>
        </p:spPr>
        <p:txBody>
          <a:bodyPr>
            <a:normAutofit/>
          </a:bodyPr>
          <a:lstStyle/>
          <a:p>
            <a:pPr algn="ctr"/>
            <a:r>
              <a:rPr lang="fr-CA" sz="7200" dirty="0"/>
              <a:t>De quel Dieu veux-tu parler ? </a:t>
            </a:r>
            <a:br>
              <a:rPr lang="fr-CA" sz="7200" dirty="0"/>
            </a:br>
            <a:r>
              <a:rPr lang="fr-CA" sz="7200" dirty="0"/>
              <a:t>Quelle est ta définition de Dieu ?</a:t>
            </a:r>
          </a:p>
        </p:txBody>
      </p:sp>
    </p:spTree>
    <p:extLst>
      <p:ext uri="{BB962C8B-B14F-4D97-AF65-F5344CB8AC3E}">
        <p14:creationId xmlns:p14="http://schemas.microsoft.com/office/powerpoint/2010/main" val="1641712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34B9B9-031F-FECA-9892-B3D59D70D8EB}"/>
              </a:ext>
            </a:extLst>
          </p:cNvPr>
          <p:cNvSpPr>
            <a:spLocks noGrp="1"/>
          </p:cNvSpPr>
          <p:nvPr>
            <p:ph type="title"/>
          </p:nvPr>
        </p:nvSpPr>
        <p:spPr>
          <a:xfrm>
            <a:off x="838200" y="365125"/>
            <a:ext cx="10515600" cy="755463"/>
          </a:xfrm>
        </p:spPr>
        <p:txBody>
          <a:bodyPr/>
          <a:lstStyle/>
          <a:p>
            <a:r>
              <a:rPr lang="fr-CA" dirty="0"/>
              <a:t>Dieu</a:t>
            </a:r>
          </a:p>
        </p:txBody>
      </p:sp>
      <p:sp>
        <p:nvSpPr>
          <p:cNvPr id="3" name="Espace réservé du contenu 2">
            <a:extLst>
              <a:ext uri="{FF2B5EF4-FFF2-40B4-BE49-F238E27FC236}">
                <a16:creationId xmlns:a16="http://schemas.microsoft.com/office/drawing/2014/main" id="{B0947D07-59A6-2809-8D49-9FE17BC8AF61}"/>
              </a:ext>
            </a:extLst>
          </p:cNvPr>
          <p:cNvSpPr>
            <a:spLocks noGrp="1"/>
          </p:cNvSpPr>
          <p:nvPr>
            <p:ph idx="1"/>
          </p:nvPr>
        </p:nvSpPr>
        <p:spPr>
          <a:xfrm>
            <a:off x="838200" y="1290918"/>
            <a:ext cx="10515600" cy="4886045"/>
          </a:xfrm>
        </p:spPr>
        <p:txBody>
          <a:bodyPr>
            <a:normAutofit lnSpcReduction="10000"/>
          </a:bodyPr>
          <a:lstStyle/>
          <a:p>
            <a:pPr marL="685800" indent="-685800">
              <a:buFont typeface="Arial" panose="020B0604020202020204" pitchFamily="34" charset="0"/>
              <a:buChar char="•"/>
            </a:pPr>
            <a:r>
              <a:rPr lang="fr-CA" dirty="0"/>
              <a:t>Il y a UN SEUL Dieu</a:t>
            </a:r>
          </a:p>
          <a:p>
            <a:pPr marL="685800" indent="-685800">
              <a:buFont typeface="Arial" panose="020B0604020202020204" pitchFamily="34" charset="0"/>
              <a:buChar char="•"/>
            </a:pPr>
            <a:r>
              <a:rPr lang="fr-CA" dirty="0"/>
              <a:t>Créateur du ciel et de la terre</a:t>
            </a:r>
          </a:p>
          <a:p>
            <a:pPr marL="685800" indent="-685800">
              <a:buFont typeface="Arial" panose="020B0604020202020204" pitchFamily="34" charset="0"/>
              <a:buChar char="•"/>
            </a:pPr>
            <a:r>
              <a:rPr lang="fr-CA" dirty="0"/>
              <a:t>Il est au-dessus de tout</a:t>
            </a:r>
          </a:p>
          <a:p>
            <a:pPr marL="685800" indent="-685800">
              <a:buFont typeface="Arial" panose="020B0604020202020204" pitchFamily="34" charset="0"/>
              <a:buChar char="•"/>
            </a:pPr>
            <a:r>
              <a:rPr lang="fr-CA" dirty="0"/>
              <a:t>Il nous a créé à son image</a:t>
            </a:r>
          </a:p>
          <a:p>
            <a:pPr marL="685800" indent="-685800">
              <a:buFont typeface="Arial" panose="020B0604020202020204" pitchFamily="34" charset="0"/>
              <a:buChar char="•"/>
            </a:pPr>
            <a:r>
              <a:rPr lang="fr-CA" dirty="0"/>
              <a:t>Il est en trois personnes</a:t>
            </a:r>
          </a:p>
          <a:p>
            <a:pPr marL="685800" indent="-685800">
              <a:buFont typeface="Arial" panose="020B0604020202020204" pitchFamily="34" charset="0"/>
              <a:buChar char="•"/>
            </a:pPr>
            <a:r>
              <a:rPr lang="fr-CA" dirty="0"/>
              <a:t>Il reviendra sur terre pour le jugement</a:t>
            </a:r>
          </a:p>
        </p:txBody>
      </p:sp>
    </p:spTree>
    <p:extLst>
      <p:ext uri="{BB962C8B-B14F-4D97-AF65-F5344CB8AC3E}">
        <p14:creationId xmlns:p14="http://schemas.microsoft.com/office/powerpoint/2010/main" val="45008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21E0D-D918-4A24-A626-87B83926745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F509B2-921B-3EAA-797A-96BDFE90085A}"/>
              </a:ext>
            </a:extLst>
          </p:cNvPr>
          <p:cNvSpPr>
            <a:spLocks noGrp="1"/>
          </p:cNvSpPr>
          <p:nvPr>
            <p:ph idx="1"/>
          </p:nvPr>
        </p:nvSpPr>
        <p:spPr>
          <a:xfrm>
            <a:off x="838200" y="708212"/>
            <a:ext cx="10515600" cy="5468751"/>
          </a:xfrm>
        </p:spPr>
        <p:txBody>
          <a:bodyPr>
            <a:normAutofit/>
          </a:bodyPr>
          <a:lstStyle/>
          <a:p>
            <a:pPr algn="ctr"/>
            <a:r>
              <a:rPr lang="fr-CA" sz="7200" dirty="0"/>
              <a:t>Comment peut-on savoir que la Bible est vraie et que l’on peut s’y fier plus que n’importe quel autre livre religieux ?</a:t>
            </a:r>
          </a:p>
        </p:txBody>
      </p:sp>
    </p:spTree>
    <p:extLst>
      <p:ext uri="{BB962C8B-B14F-4D97-AF65-F5344CB8AC3E}">
        <p14:creationId xmlns:p14="http://schemas.microsoft.com/office/powerpoint/2010/main" val="177192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FEF12-2EDE-ACE7-2074-F3D682D933F0}"/>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88F2C10-5D06-5410-A594-99739F76B152}"/>
              </a:ext>
            </a:extLst>
          </p:cNvPr>
          <p:cNvSpPr>
            <a:spLocks noGrp="1"/>
          </p:cNvSpPr>
          <p:nvPr>
            <p:ph idx="1"/>
          </p:nvPr>
        </p:nvSpPr>
        <p:spPr>
          <a:xfrm>
            <a:off x="838200" y="708212"/>
            <a:ext cx="10515600" cy="5468751"/>
          </a:xfrm>
        </p:spPr>
        <p:txBody>
          <a:bodyPr>
            <a:normAutofit/>
          </a:bodyPr>
          <a:lstStyle/>
          <a:p>
            <a:pPr algn="ctr"/>
            <a:r>
              <a:rPr lang="fr-CA" sz="7200" dirty="0"/>
              <a:t>La Bible a été écrite il y a plus de 2 000 ans : n’est-elle pas dépassée maintenant ?</a:t>
            </a:r>
          </a:p>
        </p:txBody>
      </p:sp>
    </p:spTree>
    <p:extLst>
      <p:ext uri="{BB962C8B-B14F-4D97-AF65-F5344CB8AC3E}">
        <p14:creationId xmlns:p14="http://schemas.microsoft.com/office/powerpoint/2010/main" val="2875407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482B11-FE46-2963-BD6D-3489283F495E}"/>
              </a:ext>
            </a:extLst>
          </p:cNvPr>
          <p:cNvSpPr>
            <a:spLocks noGrp="1"/>
          </p:cNvSpPr>
          <p:nvPr>
            <p:ph type="title"/>
          </p:nvPr>
        </p:nvSpPr>
        <p:spPr/>
        <p:txBody>
          <a:bodyPr/>
          <a:lstStyle/>
          <a:p>
            <a:r>
              <a:rPr lang="fr-CA" dirty="0"/>
              <a:t>Romain 1:20 (PVV)</a:t>
            </a:r>
          </a:p>
        </p:txBody>
      </p:sp>
      <p:sp>
        <p:nvSpPr>
          <p:cNvPr id="3" name="Espace réservé du contenu 2">
            <a:extLst>
              <a:ext uri="{FF2B5EF4-FFF2-40B4-BE49-F238E27FC236}">
                <a16:creationId xmlns:a16="http://schemas.microsoft.com/office/drawing/2014/main" id="{ECCAFBAA-4CB2-1FC9-DD70-9965BBDB50CB}"/>
              </a:ext>
            </a:extLst>
          </p:cNvPr>
          <p:cNvSpPr>
            <a:spLocks noGrp="1"/>
          </p:cNvSpPr>
          <p:nvPr>
            <p:ph idx="1"/>
          </p:nvPr>
        </p:nvSpPr>
        <p:spPr/>
        <p:txBody>
          <a:bodyPr>
            <a:normAutofit lnSpcReduction="10000"/>
          </a:bodyPr>
          <a:lstStyle/>
          <a:p>
            <a:r>
              <a:rPr lang="fr-CA" dirty="0"/>
              <a:t>Depuis la création du monde, les œuvres de Dieu parlent à la pensée et à la conscience des hommes de ses perfections invisibles : quiconque sait regarder, peut y discerner clairement sa divinité et sa puissance.</a:t>
            </a:r>
          </a:p>
        </p:txBody>
      </p:sp>
    </p:spTree>
    <p:extLst>
      <p:ext uri="{BB962C8B-B14F-4D97-AF65-F5344CB8AC3E}">
        <p14:creationId xmlns:p14="http://schemas.microsoft.com/office/powerpoint/2010/main" val="66171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D91D0-3717-2619-061C-3C81D8F524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B39FBA-80D0-5D0F-7A3B-760694AE15CF}"/>
              </a:ext>
            </a:extLst>
          </p:cNvPr>
          <p:cNvSpPr>
            <a:spLocks noGrp="1"/>
          </p:cNvSpPr>
          <p:nvPr>
            <p:ph type="title"/>
          </p:nvPr>
        </p:nvSpPr>
        <p:spPr/>
        <p:txBody>
          <a:bodyPr/>
          <a:lstStyle/>
          <a:p>
            <a:r>
              <a:rPr lang="fr-CA" dirty="0"/>
              <a:t>Romain 1:20 (PVV)</a:t>
            </a:r>
          </a:p>
        </p:txBody>
      </p:sp>
      <p:sp>
        <p:nvSpPr>
          <p:cNvPr id="3" name="Espace réservé du contenu 2">
            <a:extLst>
              <a:ext uri="{FF2B5EF4-FFF2-40B4-BE49-F238E27FC236}">
                <a16:creationId xmlns:a16="http://schemas.microsoft.com/office/drawing/2014/main" id="{5E1457DC-25E0-0C9C-B423-AC051DFE3193}"/>
              </a:ext>
            </a:extLst>
          </p:cNvPr>
          <p:cNvSpPr>
            <a:spLocks noGrp="1"/>
          </p:cNvSpPr>
          <p:nvPr>
            <p:ph idx="1"/>
          </p:nvPr>
        </p:nvSpPr>
        <p:spPr/>
        <p:txBody>
          <a:bodyPr>
            <a:normAutofit lnSpcReduction="10000"/>
          </a:bodyPr>
          <a:lstStyle/>
          <a:p>
            <a:r>
              <a:rPr lang="fr-CA" dirty="0"/>
              <a:t>Aussi, depuis les temps anciens, les hommes qui ont sous les yeux la terre et le ciel et tout ce que Dieu a créé, ont connu son existence et son pouvoir éternel. Ils n’ont donc aucune excuse de dire qu’ils ne savent pas s’il y a un Dieu.</a:t>
            </a:r>
          </a:p>
        </p:txBody>
      </p:sp>
    </p:spTree>
    <p:extLst>
      <p:ext uri="{BB962C8B-B14F-4D97-AF65-F5344CB8AC3E}">
        <p14:creationId xmlns:p14="http://schemas.microsoft.com/office/powerpoint/2010/main" val="4270456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D443A-1ED7-33CA-2E03-F92930A8982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C9A6E4C-59F0-B1BA-DEC5-9F75625D1FD3}"/>
              </a:ext>
            </a:extLst>
          </p:cNvPr>
          <p:cNvSpPr>
            <a:spLocks noGrp="1"/>
          </p:cNvSpPr>
          <p:nvPr>
            <p:ph idx="1"/>
          </p:nvPr>
        </p:nvSpPr>
        <p:spPr>
          <a:xfrm>
            <a:off x="838200" y="708212"/>
            <a:ext cx="10515600" cy="5468751"/>
          </a:xfrm>
        </p:spPr>
        <p:txBody>
          <a:bodyPr>
            <a:normAutofit/>
          </a:bodyPr>
          <a:lstStyle/>
          <a:p>
            <a:pPr marL="1143000" indent="-1143000">
              <a:buFont typeface="+mj-lt"/>
              <a:buAutoNum type="arabicPeriod"/>
            </a:pPr>
            <a:r>
              <a:rPr lang="fr-CA" sz="7200" dirty="0"/>
              <a:t>L’histoire passée démontre sa véracité</a:t>
            </a:r>
          </a:p>
        </p:txBody>
      </p:sp>
    </p:spTree>
    <p:extLst>
      <p:ext uri="{BB962C8B-B14F-4D97-AF65-F5344CB8AC3E}">
        <p14:creationId xmlns:p14="http://schemas.microsoft.com/office/powerpoint/2010/main" val="2043819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933C0-6690-5FD8-CF6B-977C42263E4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DD75A60-F09B-3E4B-4032-3D8C32324C44}"/>
              </a:ext>
            </a:extLst>
          </p:cNvPr>
          <p:cNvSpPr>
            <a:spLocks noGrp="1"/>
          </p:cNvSpPr>
          <p:nvPr>
            <p:ph idx="1"/>
          </p:nvPr>
        </p:nvSpPr>
        <p:spPr>
          <a:xfrm>
            <a:off x="838200" y="708212"/>
            <a:ext cx="10515600" cy="5468751"/>
          </a:xfrm>
        </p:spPr>
        <p:txBody>
          <a:bodyPr>
            <a:normAutofit/>
          </a:bodyPr>
          <a:lstStyle/>
          <a:p>
            <a:pPr marL="1143000" indent="-1143000">
              <a:buFont typeface="+mj-lt"/>
              <a:buAutoNum type="arabicPeriod"/>
            </a:pPr>
            <a:r>
              <a:rPr lang="fr-CA" sz="4400" dirty="0"/>
              <a:t>L’histoire passée démontre sa véracité</a:t>
            </a:r>
          </a:p>
          <a:p>
            <a:pPr marL="1143000" indent="-1143000">
              <a:buFont typeface="+mj-lt"/>
              <a:buAutoNum type="arabicPeriod"/>
            </a:pPr>
            <a:r>
              <a:rPr lang="fr-CA" sz="7200" dirty="0"/>
              <a:t>Les prophéties</a:t>
            </a:r>
          </a:p>
        </p:txBody>
      </p:sp>
    </p:spTree>
    <p:extLst>
      <p:ext uri="{BB962C8B-B14F-4D97-AF65-F5344CB8AC3E}">
        <p14:creationId xmlns:p14="http://schemas.microsoft.com/office/powerpoint/2010/main" val="3686856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74DA2E-5012-1394-B4D3-A4823B9A529B}"/>
              </a:ext>
            </a:extLst>
          </p:cNvPr>
          <p:cNvSpPr>
            <a:spLocks noGrp="1"/>
          </p:cNvSpPr>
          <p:nvPr>
            <p:ph type="title"/>
          </p:nvPr>
        </p:nvSpPr>
        <p:spPr/>
        <p:txBody>
          <a:bodyPr/>
          <a:lstStyle/>
          <a:p>
            <a:r>
              <a:rPr lang="fr-CA" dirty="0"/>
              <a:t>Ésaïe 44:28</a:t>
            </a:r>
          </a:p>
        </p:txBody>
      </p:sp>
      <p:sp>
        <p:nvSpPr>
          <p:cNvPr id="3" name="Espace réservé du contenu 2">
            <a:extLst>
              <a:ext uri="{FF2B5EF4-FFF2-40B4-BE49-F238E27FC236}">
                <a16:creationId xmlns:a16="http://schemas.microsoft.com/office/drawing/2014/main" id="{9E89FB92-5A76-5A45-8A0C-7BEAC7BF5FAA}"/>
              </a:ext>
            </a:extLst>
          </p:cNvPr>
          <p:cNvSpPr>
            <a:spLocks noGrp="1"/>
          </p:cNvSpPr>
          <p:nvPr>
            <p:ph idx="1"/>
          </p:nvPr>
        </p:nvSpPr>
        <p:spPr/>
        <p:txBody>
          <a:bodyPr/>
          <a:lstStyle/>
          <a:p>
            <a:r>
              <a:rPr lang="fr-CA" dirty="0"/>
              <a:t>Je dis de Cyrus: Il est mon berger,</a:t>
            </a:r>
            <a:br>
              <a:rPr lang="fr-CA" dirty="0"/>
            </a:br>
            <a:r>
              <a:rPr lang="fr-CA" dirty="0"/>
              <a:t>Et il accomplira toute ma volonté;</a:t>
            </a:r>
            <a:br>
              <a:rPr lang="fr-CA" dirty="0"/>
            </a:br>
            <a:r>
              <a:rPr lang="fr-CA" dirty="0"/>
              <a:t>Il dira de Jérusalem: Qu’elle soit rebâtie!</a:t>
            </a:r>
            <a:br>
              <a:rPr lang="fr-CA" dirty="0"/>
            </a:br>
            <a:r>
              <a:rPr lang="fr-CA" dirty="0"/>
              <a:t>Et du temple: Qu’il soit fondé!</a:t>
            </a:r>
          </a:p>
        </p:txBody>
      </p:sp>
    </p:spTree>
    <p:extLst>
      <p:ext uri="{BB962C8B-B14F-4D97-AF65-F5344CB8AC3E}">
        <p14:creationId xmlns:p14="http://schemas.microsoft.com/office/powerpoint/2010/main" val="3953698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E8891-C63F-DBE4-619D-A71F4DA57516}"/>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6D39517-98CD-BDA0-9E50-CA3995FB997B}"/>
              </a:ext>
            </a:extLst>
          </p:cNvPr>
          <p:cNvSpPr>
            <a:spLocks noGrp="1"/>
          </p:cNvSpPr>
          <p:nvPr>
            <p:ph idx="1"/>
          </p:nvPr>
        </p:nvSpPr>
        <p:spPr>
          <a:xfrm>
            <a:off x="838200" y="708212"/>
            <a:ext cx="10515600" cy="5468751"/>
          </a:xfrm>
        </p:spPr>
        <p:txBody>
          <a:bodyPr>
            <a:normAutofit/>
          </a:bodyPr>
          <a:lstStyle/>
          <a:p>
            <a:pPr marL="1143000" indent="-1143000">
              <a:buFont typeface="+mj-lt"/>
              <a:buAutoNum type="arabicPeriod"/>
            </a:pPr>
            <a:r>
              <a:rPr lang="fr-CA" sz="4400" dirty="0"/>
              <a:t>L’histoire passée démontre sa véracité</a:t>
            </a:r>
          </a:p>
          <a:p>
            <a:pPr marL="1143000" indent="-1143000">
              <a:buFont typeface="+mj-lt"/>
              <a:buAutoNum type="arabicPeriod"/>
            </a:pPr>
            <a:r>
              <a:rPr lang="fr-CA" sz="4400" dirty="0"/>
              <a:t>Les prophéties</a:t>
            </a:r>
          </a:p>
          <a:p>
            <a:pPr marL="1143000" indent="-1143000">
              <a:buFont typeface="+mj-lt"/>
              <a:buAutoNum type="arabicPeriod"/>
            </a:pPr>
            <a:r>
              <a:rPr lang="fr-CA" sz="7200" dirty="0"/>
              <a:t>Les miracles et la résurrection de Jésus</a:t>
            </a:r>
          </a:p>
        </p:txBody>
      </p:sp>
    </p:spTree>
    <p:extLst>
      <p:ext uri="{BB962C8B-B14F-4D97-AF65-F5344CB8AC3E}">
        <p14:creationId xmlns:p14="http://schemas.microsoft.com/office/powerpoint/2010/main" val="476906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927BE-C54C-38A2-3D99-624FD8F52E0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1E80AD8-61C3-9095-15C4-AC2B77E12B00}"/>
              </a:ext>
            </a:extLst>
          </p:cNvPr>
          <p:cNvSpPr>
            <a:spLocks noGrp="1"/>
          </p:cNvSpPr>
          <p:nvPr>
            <p:ph idx="1"/>
          </p:nvPr>
        </p:nvSpPr>
        <p:spPr>
          <a:xfrm>
            <a:off x="838200" y="708212"/>
            <a:ext cx="10515600" cy="5468751"/>
          </a:xfrm>
        </p:spPr>
        <p:txBody>
          <a:bodyPr>
            <a:normAutofit/>
          </a:bodyPr>
          <a:lstStyle/>
          <a:p>
            <a:pPr marL="1143000" indent="-1143000">
              <a:buFont typeface="+mj-lt"/>
              <a:buAutoNum type="arabicPeriod"/>
            </a:pPr>
            <a:r>
              <a:rPr lang="fr-CA" sz="4400" dirty="0"/>
              <a:t>L’histoire passée démontre sa véracité</a:t>
            </a:r>
          </a:p>
          <a:p>
            <a:pPr marL="1143000" indent="-1143000">
              <a:buFont typeface="+mj-lt"/>
              <a:buAutoNum type="arabicPeriod"/>
            </a:pPr>
            <a:r>
              <a:rPr lang="fr-CA" sz="4400" dirty="0"/>
              <a:t>Les prophéties</a:t>
            </a:r>
          </a:p>
          <a:p>
            <a:pPr marL="1143000" indent="-1143000">
              <a:buFont typeface="+mj-lt"/>
              <a:buAutoNum type="arabicPeriod"/>
            </a:pPr>
            <a:r>
              <a:rPr lang="fr-CA" sz="4400" dirty="0"/>
              <a:t>Les miracles et la résurrection de Jésus</a:t>
            </a:r>
          </a:p>
          <a:p>
            <a:pPr marL="1143000" indent="-1143000">
              <a:buFont typeface="+mj-lt"/>
              <a:buAutoNum type="arabicPeriod"/>
            </a:pPr>
            <a:r>
              <a:rPr lang="fr-CA" sz="7200" dirty="0"/>
              <a:t>Les manuscrits</a:t>
            </a:r>
          </a:p>
        </p:txBody>
      </p:sp>
    </p:spTree>
    <p:extLst>
      <p:ext uri="{BB962C8B-B14F-4D97-AF65-F5344CB8AC3E}">
        <p14:creationId xmlns:p14="http://schemas.microsoft.com/office/powerpoint/2010/main" val="1518908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5C840C-4E4E-256A-45AC-FF970465A292}"/>
              </a:ext>
            </a:extLst>
          </p:cNvPr>
          <p:cNvSpPr>
            <a:spLocks noGrp="1"/>
          </p:cNvSpPr>
          <p:nvPr>
            <p:ph type="title"/>
          </p:nvPr>
        </p:nvSpPr>
        <p:spPr/>
        <p:txBody>
          <a:bodyPr/>
          <a:lstStyle/>
          <a:p>
            <a:r>
              <a:rPr lang="fr-CA" dirty="0"/>
              <a:t>Les manuscrits (résumé)</a:t>
            </a:r>
          </a:p>
        </p:txBody>
      </p:sp>
      <p:sp>
        <p:nvSpPr>
          <p:cNvPr id="3" name="Espace réservé du contenu 2">
            <a:extLst>
              <a:ext uri="{FF2B5EF4-FFF2-40B4-BE49-F238E27FC236}">
                <a16:creationId xmlns:a16="http://schemas.microsoft.com/office/drawing/2014/main" id="{D836C49F-BB1F-6344-A564-F886A0CDC3C6}"/>
              </a:ext>
            </a:extLst>
          </p:cNvPr>
          <p:cNvSpPr>
            <a:spLocks noGrp="1"/>
          </p:cNvSpPr>
          <p:nvPr>
            <p:ph idx="1"/>
          </p:nvPr>
        </p:nvSpPr>
        <p:spPr/>
        <p:txBody>
          <a:bodyPr/>
          <a:lstStyle/>
          <a:p>
            <a:pPr marL="685800" indent="-685800">
              <a:buFont typeface="Arial" panose="020B0604020202020204" pitchFamily="34" charset="0"/>
              <a:buChar char="•"/>
            </a:pPr>
            <a:r>
              <a:rPr lang="fr-CA" dirty="0"/>
              <a:t>La Bible : plus de 40 auteurs sur une période de plus de 1 600 ans</a:t>
            </a:r>
          </a:p>
        </p:txBody>
      </p:sp>
    </p:spTree>
    <p:extLst>
      <p:ext uri="{BB962C8B-B14F-4D97-AF65-F5344CB8AC3E}">
        <p14:creationId xmlns:p14="http://schemas.microsoft.com/office/powerpoint/2010/main" val="2110154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6BD5A-0FDA-D55E-0516-1B52A24D8F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FF6E7C7-85D6-C8C3-DB71-11B3EE7917A5}"/>
              </a:ext>
            </a:extLst>
          </p:cNvPr>
          <p:cNvSpPr>
            <a:spLocks noGrp="1"/>
          </p:cNvSpPr>
          <p:nvPr>
            <p:ph type="title"/>
          </p:nvPr>
        </p:nvSpPr>
        <p:spPr/>
        <p:txBody>
          <a:bodyPr/>
          <a:lstStyle/>
          <a:p>
            <a:r>
              <a:rPr lang="fr-CA" dirty="0"/>
              <a:t>Les manuscrits (résumé)</a:t>
            </a:r>
          </a:p>
        </p:txBody>
      </p:sp>
      <p:sp>
        <p:nvSpPr>
          <p:cNvPr id="3" name="Espace réservé du contenu 2">
            <a:extLst>
              <a:ext uri="{FF2B5EF4-FFF2-40B4-BE49-F238E27FC236}">
                <a16:creationId xmlns:a16="http://schemas.microsoft.com/office/drawing/2014/main" id="{E81630B2-77C7-E57F-7F15-B15F49663507}"/>
              </a:ext>
            </a:extLst>
          </p:cNvPr>
          <p:cNvSpPr>
            <a:spLocks noGrp="1"/>
          </p:cNvSpPr>
          <p:nvPr>
            <p:ph idx="1"/>
          </p:nvPr>
        </p:nvSpPr>
        <p:spPr/>
        <p:txBody>
          <a:bodyPr/>
          <a:lstStyle/>
          <a:p>
            <a:pPr marL="685800" indent="-685800">
              <a:buFont typeface="Arial" panose="020B0604020202020204" pitchFamily="34" charset="0"/>
              <a:buChar char="•"/>
            </a:pPr>
            <a:r>
              <a:rPr lang="fr-CA" dirty="0"/>
              <a:t>Les plus vieux manuscrits que nous possédons du Nouveau Testament datent de 130 après J-C</a:t>
            </a:r>
          </a:p>
        </p:txBody>
      </p:sp>
    </p:spTree>
    <p:extLst>
      <p:ext uri="{BB962C8B-B14F-4D97-AF65-F5344CB8AC3E}">
        <p14:creationId xmlns:p14="http://schemas.microsoft.com/office/powerpoint/2010/main" val="3332947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D39C8-CE81-7940-1891-B78FC09B4F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8521AFA-1A1F-CA15-39EB-1B63D0B3A33A}"/>
              </a:ext>
            </a:extLst>
          </p:cNvPr>
          <p:cNvSpPr>
            <a:spLocks noGrp="1"/>
          </p:cNvSpPr>
          <p:nvPr>
            <p:ph type="title"/>
          </p:nvPr>
        </p:nvSpPr>
        <p:spPr/>
        <p:txBody>
          <a:bodyPr/>
          <a:lstStyle/>
          <a:p>
            <a:r>
              <a:rPr lang="fr-CA" dirty="0"/>
              <a:t>Les manuscrits (résumé)</a:t>
            </a:r>
          </a:p>
        </p:txBody>
      </p:sp>
      <p:sp>
        <p:nvSpPr>
          <p:cNvPr id="3" name="Espace réservé du contenu 2">
            <a:extLst>
              <a:ext uri="{FF2B5EF4-FFF2-40B4-BE49-F238E27FC236}">
                <a16:creationId xmlns:a16="http://schemas.microsoft.com/office/drawing/2014/main" id="{433E1769-600F-1A78-62A5-69F6DEF0E52F}"/>
              </a:ext>
            </a:extLst>
          </p:cNvPr>
          <p:cNvSpPr>
            <a:spLocks noGrp="1"/>
          </p:cNvSpPr>
          <p:nvPr>
            <p:ph idx="1"/>
          </p:nvPr>
        </p:nvSpPr>
        <p:spPr>
          <a:xfrm>
            <a:off x="838200" y="1690688"/>
            <a:ext cx="10515600" cy="4486275"/>
          </a:xfrm>
        </p:spPr>
        <p:txBody>
          <a:bodyPr>
            <a:normAutofit fontScale="92500" lnSpcReduction="10000"/>
          </a:bodyPr>
          <a:lstStyle/>
          <a:p>
            <a:pPr marL="685800" indent="-685800">
              <a:buFont typeface="Arial" panose="020B0604020202020204" pitchFamily="34" charset="0"/>
              <a:buChar char="•"/>
            </a:pPr>
            <a:r>
              <a:rPr lang="fr-CA" dirty="0"/>
              <a:t>Thucydide : 1 300 ans après sa mort et seulement 8 manuscrits</a:t>
            </a:r>
          </a:p>
          <a:p>
            <a:pPr marL="685800" indent="-685800">
              <a:buFont typeface="Arial" panose="020B0604020202020204" pitchFamily="34" charset="0"/>
              <a:buChar char="•"/>
            </a:pPr>
            <a:r>
              <a:rPr lang="fr-CA" dirty="0"/>
              <a:t>Aristote : 49 copies de ses écrits et le  plus vieux date de 1 400 ans après sa mort</a:t>
            </a:r>
          </a:p>
          <a:p>
            <a:pPr marL="685800" indent="-685800">
              <a:buFont typeface="Arial" panose="020B0604020202020204" pitchFamily="34" charset="0"/>
              <a:buChar char="•"/>
            </a:pPr>
            <a:r>
              <a:rPr lang="fr-CA" dirty="0"/>
              <a:t>César : 10 copies de ses guerres et la plus ancienne date de 1 000 ans après</a:t>
            </a:r>
          </a:p>
        </p:txBody>
      </p:sp>
    </p:spTree>
    <p:extLst>
      <p:ext uri="{BB962C8B-B14F-4D97-AF65-F5344CB8AC3E}">
        <p14:creationId xmlns:p14="http://schemas.microsoft.com/office/powerpoint/2010/main" val="897194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8A804-73B0-219E-BB33-C2677D582A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699B28-04C8-8D97-3946-7C87C88D577F}"/>
              </a:ext>
            </a:extLst>
          </p:cNvPr>
          <p:cNvSpPr>
            <a:spLocks noGrp="1"/>
          </p:cNvSpPr>
          <p:nvPr>
            <p:ph type="title"/>
          </p:nvPr>
        </p:nvSpPr>
        <p:spPr/>
        <p:txBody>
          <a:bodyPr/>
          <a:lstStyle/>
          <a:p>
            <a:r>
              <a:rPr lang="fr-CA" dirty="0"/>
              <a:t>Les manuscrits (résumé)</a:t>
            </a:r>
          </a:p>
        </p:txBody>
      </p:sp>
      <p:sp>
        <p:nvSpPr>
          <p:cNvPr id="3" name="Espace réservé du contenu 2">
            <a:extLst>
              <a:ext uri="{FF2B5EF4-FFF2-40B4-BE49-F238E27FC236}">
                <a16:creationId xmlns:a16="http://schemas.microsoft.com/office/drawing/2014/main" id="{9C98B492-D001-E245-3FF9-126D0C49F5B2}"/>
              </a:ext>
            </a:extLst>
          </p:cNvPr>
          <p:cNvSpPr>
            <a:spLocks noGrp="1"/>
          </p:cNvSpPr>
          <p:nvPr>
            <p:ph idx="1"/>
          </p:nvPr>
        </p:nvSpPr>
        <p:spPr>
          <a:xfrm>
            <a:off x="838200" y="1690688"/>
            <a:ext cx="10515600" cy="4486275"/>
          </a:xfrm>
        </p:spPr>
        <p:txBody>
          <a:bodyPr>
            <a:normAutofit lnSpcReduction="10000"/>
          </a:bodyPr>
          <a:lstStyle/>
          <a:p>
            <a:pPr marL="685800" indent="-685800">
              <a:buFont typeface="Arial" panose="020B0604020202020204" pitchFamily="34" charset="0"/>
              <a:buChar char="•"/>
            </a:pPr>
            <a:r>
              <a:rPr lang="fr-CA" dirty="0"/>
              <a:t>Le plus vieux manuscrit du NT date de 130, soit 50-60 ans après les événements</a:t>
            </a:r>
          </a:p>
          <a:p>
            <a:pPr marL="685800" indent="-685800">
              <a:buFont typeface="Arial" panose="020B0604020202020204" pitchFamily="34" charset="0"/>
              <a:buChar char="•"/>
            </a:pPr>
            <a:r>
              <a:rPr lang="fr-CA" dirty="0"/>
              <a:t>Plus de 56 000 manuscrits, dont 20 000 pour le NT</a:t>
            </a:r>
          </a:p>
          <a:p>
            <a:pPr marL="685800" indent="-685800">
              <a:buFont typeface="Arial" panose="020B0604020202020204" pitchFamily="34" charset="0"/>
              <a:buChar char="•"/>
            </a:pPr>
            <a:r>
              <a:rPr lang="fr-CA" dirty="0"/>
              <a:t>L’Iliade d’Homère (2</a:t>
            </a:r>
            <a:r>
              <a:rPr lang="fr-CA" baseline="30000" dirty="0"/>
              <a:t>e</a:t>
            </a:r>
            <a:r>
              <a:rPr lang="fr-CA" dirty="0"/>
              <a:t>) en compte 643 copies…</a:t>
            </a:r>
          </a:p>
        </p:txBody>
      </p:sp>
    </p:spTree>
    <p:extLst>
      <p:ext uri="{BB962C8B-B14F-4D97-AF65-F5344CB8AC3E}">
        <p14:creationId xmlns:p14="http://schemas.microsoft.com/office/powerpoint/2010/main" val="133632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008CE-D4A1-D08A-398B-EF6A11B697A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97323BA-F57E-50AE-D6BF-164E8D48F5DD}"/>
              </a:ext>
            </a:extLst>
          </p:cNvPr>
          <p:cNvSpPr>
            <a:spLocks noGrp="1"/>
          </p:cNvSpPr>
          <p:nvPr>
            <p:ph idx="1"/>
          </p:nvPr>
        </p:nvSpPr>
        <p:spPr>
          <a:xfrm>
            <a:off x="838200" y="708212"/>
            <a:ext cx="10515600" cy="5468751"/>
          </a:xfrm>
        </p:spPr>
        <p:txBody>
          <a:bodyPr>
            <a:normAutofit fontScale="70000" lnSpcReduction="20000"/>
          </a:bodyPr>
          <a:lstStyle/>
          <a:p>
            <a:pPr marL="857250" indent="-857250">
              <a:buFont typeface="Arial" panose="020B0604020202020204" pitchFamily="34" charset="0"/>
              <a:buChar char="•"/>
            </a:pPr>
            <a:r>
              <a:rPr lang="fr-CA" sz="7200" dirty="0"/>
              <a:t>Car je suis l’Éternel, je ne change pas (Ml 3:6)</a:t>
            </a:r>
          </a:p>
          <a:p>
            <a:pPr marL="857250" indent="-857250">
              <a:buFont typeface="Arial" panose="020B0604020202020204" pitchFamily="34" charset="0"/>
              <a:buChar char="•"/>
            </a:pPr>
            <a:r>
              <a:rPr lang="fr-CA" sz="7200" dirty="0"/>
              <a:t>Jésus-Christ est le même hier, aujourd’hui et éternellement (Hé 13:8)</a:t>
            </a:r>
          </a:p>
          <a:p>
            <a:pPr marL="857250" indent="-857250">
              <a:buFont typeface="Arial" panose="020B0604020202020204" pitchFamily="34" charset="0"/>
              <a:buChar char="•"/>
            </a:pPr>
            <a:r>
              <a:rPr lang="fr-CA" sz="7200" dirty="0"/>
              <a:t>Il est plus facile que le ciel et la terre passent, qu’il ne l’est qu’un seul trait de lettre de la loi vienne à tomber. (Lu 16:17)</a:t>
            </a:r>
          </a:p>
        </p:txBody>
      </p:sp>
    </p:spTree>
    <p:extLst>
      <p:ext uri="{BB962C8B-B14F-4D97-AF65-F5344CB8AC3E}">
        <p14:creationId xmlns:p14="http://schemas.microsoft.com/office/powerpoint/2010/main" val="3006168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D39D5-997F-8412-EAC2-EB7BE937EB6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7398B18-C28C-E271-4FA8-5D6CD4D92681}"/>
              </a:ext>
            </a:extLst>
          </p:cNvPr>
          <p:cNvSpPr>
            <a:spLocks noGrp="1"/>
          </p:cNvSpPr>
          <p:nvPr>
            <p:ph idx="1"/>
          </p:nvPr>
        </p:nvSpPr>
        <p:spPr>
          <a:xfrm>
            <a:off x="838200" y="708212"/>
            <a:ext cx="10515600" cy="5468751"/>
          </a:xfrm>
        </p:spPr>
        <p:txBody>
          <a:bodyPr>
            <a:normAutofit/>
          </a:bodyPr>
          <a:lstStyle/>
          <a:p>
            <a:pPr algn="ctr"/>
            <a:r>
              <a:rPr lang="fr-CA" sz="7200" dirty="0"/>
              <a:t>Que veut dire « être sauvé » (ou le salut) ?</a:t>
            </a:r>
            <a:br>
              <a:rPr lang="fr-CA" sz="7200" dirty="0"/>
            </a:br>
            <a:r>
              <a:rPr lang="fr-CA" sz="7200" dirty="0"/>
              <a:t>Être sauvé de quoi ?</a:t>
            </a:r>
          </a:p>
        </p:txBody>
      </p:sp>
    </p:spTree>
    <p:extLst>
      <p:ext uri="{BB962C8B-B14F-4D97-AF65-F5344CB8AC3E}">
        <p14:creationId xmlns:p14="http://schemas.microsoft.com/office/powerpoint/2010/main" val="330870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31860-AC2C-95A6-0B3B-1D6B3230101F}"/>
              </a:ext>
            </a:extLst>
          </p:cNvPr>
          <p:cNvSpPr>
            <a:spLocks noGrp="1"/>
          </p:cNvSpPr>
          <p:nvPr>
            <p:ph type="title"/>
          </p:nvPr>
        </p:nvSpPr>
        <p:spPr/>
        <p:txBody>
          <a:bodyPr/>
          <a:lstStyle/>
          <a:p>
            <a:r>
              <a:rPr lang="fr-CA" dirty="0"/>
              <a:t>Luc 16:24</a:t>
            </a:r>
          </a:p>
        </p:txBody>
      </p:sp>
      <p:sp>
        <p:nvSpPr>
          <p:cNvPr id="3" name="Espace réservé du contenu 2">
            <a:extLst>
              <a:ext uri="{FF2B5EF4-FFF2-40B4-BE49-F238E27FC236}">
                <a16:creationId xmlns:a16="http://schemas.microsoft.com/office/drawing/2014/main" id="{616551BB-CF13-CE70-E082-E63F1B667369}"/>
              </a:ext>
            </a:extLst>
          </p:cNvPr>
          <p:cNvSpPr>
            <a:spLocks noGrp="1"/>
          </p:cNvSpPr>
          <p:nvPr>
            <p:ph idx="1"/>
          </p:nvPr>
        </p:nvSpPr>
        <p:spPr/>
        <p:txBody>
          <a:bodyPr/>
          <a:lstStyle/>
          <a:p>
            <a:r>
              <a:rPr lang="fr-CA" dirty="0"/>
              <a:t>… car je souffre cruellement dans cette flamme.</a:t>
            </a:r>
          </a:p>
        </p:txBody>
      </p:sp>
    </p:spTree>
    <p:extLst>
      <p:ext uri="{BB962C8B-B14F-4D97-AF65-F5344CB8AC3E}">
        <p14:creationId xmlns:p14="http://schemas.microsoft.com/office/powerpoint/2010/main" val="3671739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11E5D-33FD-7105-A4AA-00DAAFA93A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E3FBC8-6BA5-0205-F1B2-73C96DB57EE0}"/>
              </a:ext>
            </a:extLst>
          </p:cNvPr>
          <p:cNvSpPr>
            <a:spLocks noGrp="1"/>
          </p:cNvSpPr>
          <p:nvPr>
            <p:ph type="title"/>
          </p:nvPr>
        </p:nvSpPr>
        <p:spPr/>
        <p:txBody>
          <a:bodyPr/>
          <a:lstStyle/>
          <a:p>
            <a:r>
              <a:rPr lang="fr-CA" dirty="0"/>
              <a:t>Luc 16:28</a:t>
            </a:r>
          </a:p>
        </p:txBody>
      </p:sp>
      <p:sp>
        <p:nvSpPr>
          <p:cNvPr id="3" name="Espace réservé du contenu 2">
            <a:extLst>
              <a:ext uri="{FF2B5EF4-FFF2-40B4-BE49-F238E27FC236}">
                <a16:creationId xmlns:a16="http://schemas.microsoft.com/office/drawing/2014/main" id="{DB02EF66-7938-2DE3-5B19-CC1FF02FCCBD}"/>
              </a:ext>
            </a:extLst>
          </p:cNvPr>
          <p:cNvSpPr>
            <a:spLocks noGrp="1"/>
          </p:cNvSpPr>
          <p:nvPr>
            <p:ph idx="1"/>
          </p:nvPr>
        </p:nvSpPr>
        <p:spPr/>
        <p:txBody>
          <a:bodyPr/>
          <a:lstStyle/>
          <a:p>
            <a:r>
              <a:rPr lang="fr-CA" dirty="0"/>
              <a:t>… pour qu’il leur atteste ces choses, afin qu’ils ne viennent pas aussi dans ce lieu de tourments.</a:t>
            </a:r>
          </a:p>
        </p:txBody>
      </p:sp>
    </p:spTree>
    <p:extLst>
      <p:ext uri="{BB962C8B-B14F-4D97-AF65-F5344CB8AC3E}">
        <p14:creationId xmlns:p14="http://schemas.microsoft.com/office/powerpoint/2010/main" val="1993811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F50A-64AD-F066-A151-A6B2AD5E77F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4AD192D-95B6-532B-756D-7756E8F0AB9D}"/>
              </a:ext>
            </a:extLst>
          </p:cNvPr>
          <p:cNvSpPr>
            <a:spLocks noGrp="1"/>
          </p:cNvSpPr>
          <p:nvPr>
            <p:ph idx="1"/>
          </p:nvPr>
        </p:nvSpPr>
        <p:spPr>
          <a:xfrm>
            <a:off x="838200" y="708212"/>
            <a:ext cx="10515600" cy="5468751"/>
          </a:xfrm>
        </p:spPr>
        <p:txBody>
          <a:bodyPr>
            <a:normAutofit/>
          </a:bodyPr>
          <a:lstStyle/>
          <a:p>
            <a:pPr algn="ctr"/>
            <a:r>
              <a:rPr lang="fr-CA" sz="7200" dirty="0"/>
              <a:t>Comment être sauvé; </a:t>
            </a:r>
            <a:br>
              <a:rPr lang="fr-CA" sz="7200" dirty="0"/>
            </a:br>
            <a:r>
              <a:rPr lang="fr-CA" sz="7200" dirty="0"/>
              <a:t>et qu’est-ce que la repentance ?</a:t>
            </a:r>
          </a:p>
        </p:txBody>
      </p:sp>
    </p:spTree>
    <p:extLst>
      <p:ext uri="{BB962C8B-B14F-4D97-AF65-F5344CB8AC3E}">
        <p14:creationId xmlns:p14="http://schemas.microsoft.com/office/powerpoint/2010/main" val="1827573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B4FD-30C1-4DFC-E1CE-0A52C194DAC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45B06C-21F6-E25A-B00E-F52D44996A1D}"/>
              </a:ext>
            </a:extLst>
          </p:cNvPr>
          <p:cNvSpPr>
            <a:spLocks noGrp="1"/>
          </p:cNvSpPr>
          <p:nvPr>
            <p:ph idx="1"/>
          </p:nvPr>
        </p:nvSpPr>
        <p:spPr>
          <a:xfrm>
            <a:off x="838200" y="923366"/>
            <a:ext cx="10515600" cy="5253598"/>
          </a:xfrm>
        </p:spPr>
        <p:txBody>
          <a:bodyPr/>
          <a:lstStyle/>
          <a:p>
            <a:r>
              <a:rPr lang="fr-CA" dirty="0"/>
              <a:t>Car tous ont péché et sont privés de la gloire de Dieu; (Romains 3:23)</a:t>
            </a:r>
            <a:br>
              <a:rPr lang="fr-CA" dirty="0"/>
            </a:br>
            <a:endParaRPr lang="fr-CA" dirty="0"/>
          </a:p>
          <a:p>
            <a:r>
              <a:rPr lang="fr-CA" dirty="0"/>
              <a:t>Nous sommes tous comme des impurs, et toute notre justice est comme un vêtement souillé;</a:t>
            </a:r>
            <a:br>
              <a:rPr lang="fr-CA" dirty="0"/>
            </a:br>
            <a:r>
              <a:rPr lang="fr-CA" dirty="0"/>
              <a:t>(Esaïe 64:5)</a:t>
            </a:r>
          </a:p>
        </p:txBody>
      </p:sp>
    </p:spTree>
    <p:extLst>
      <p:ext uri="{BB962C8B-B14F-4D97-AF65-F5344CB8AC3E}">
        <p14:creationId xmlns:p14="http://schemas.microsoft.com/office/powerpoint/2010/main" val="1559978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E117C-4EED-CF4E-A23A-ACB0F7B25A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9D8CE8-70D8-C7E6-08D3-3F9E80796147}"/>
              </a:ext>
            </a:extLst>
          </p:cNvPr>
          <p:cNvSpPr>
            <a:spLocks noGrp="1"/>
          </p:cNvSpPr>
          <p:nvPr>
            <p:ph type="title"/>
          </p:nvPr>
        </p:nvSpPr>
        <p:spPr/>
        <p:txBody>
          <a:bodyPr/>
          <a:lstStyle/>
          <a:p>
            <a:r>
              <a:rPr lang="fr-CA" dirty="0"/>
              <a:t>Romains 11:32 (S21)</a:t>
            </a:r>
          </a:p>
        </p:txBody>
      </p:sp>
      <p:sp>
        <p:nvSpPr>
          <p:cNvPr id="3" name="Espace réservé du contenu 2">
            <a:extLst>
              <a:ext uri="{FF2B5EF4-FFF2-40B4-BE49-F238E27FC236}">
                <a16:creationId xmlns:a16="http://schemas.microsoft.com/office/drawing/2014/main" id="{A1E6CF58-1FFD-3C1D-A200-A043F019D9D7}"/>
              </a:ext>
            </a:extLst>
          </p:cNvPr>
          <p:cNvSpPr>
            <a:spLocks noGrp="1"/>
          </p:cNvSpPr>
          <p:nvPr>
            <p:ph idx="1"/>
          </p:nvPr>
        </p:nvSpPr>
        <p:spPr/>
        <p:txBody>
          <a:bodyPr/>
          <a:lstStyle/>
          <a:p>
            <a:r>
              <a:rPr lang="fr-CA" dirty="0"/>
              <a:t>Car Dieu a renfermé tous les hommes dans la désobéissance pour faire grâce à tous.</a:t>
            </a:r>
          </a:p>
        </p:txBody>
      </p:sp>
    </p:spTree>
    <p:extLst>
      <p:ext uri="{BB962C8B-B14F-4D97-AF65-F5344CB8AC3E}">
        <p14:creationId xmlns:p14="http://schemas.microsoft.com/office/powerpoint/2010/main" val="2013565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51B20-5FE5-0474-BD1B-3B5E7FE330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18900-301E-E6A8-59E6-21C5C6A22353}"/>
              </a:ext>
            </a:extLst>
          </p:cNvPr>
          <p:cNvSpPr>
            <a:spLocks noGrp="1"/>
          </p:cNvSpPr>
          <p:nvPr>
            <p:ph type="title"/>
          </p:nvPr>
        </p:nvSpPr>
        <p:spPr/>
        <p:txBody>
          <a:bodyPr/>
          <a:lstStyle/>
          <a:p>
            <a:r>
              <a:rPr lang="fr-CA" dirty="0"/>
              <a:t>Repentance</a:t>
            </a:r>
          </a:p>
        </p:txBody>
      </p:sp>
      <p:sp>
        <p:nvSpPr>
          <p:cNvPr id="3" name="Espace réservé du contenu 2">
            <a:extLst>
              <a:ext uri="{FF2B5EF4-FFF2-40B4-BE49-F238E27FC236}">
                <a16:creationId xmlns:a16="http://schemas.microsoft.com/office/drawing/2014/main" id="{C3F46EEF-1CC2-2CA1-3624-1AEFDE72CC4D}"/>
              </a:ext>
            </a:extLst>
          </p:cNvPr>
          <p:cNvSpPr>
            <a:spLocks noGrp="1"/>
          </p:cNvSpPr>
          <p:nvPr>
            <p:ph idx="1"/>
          </p:nvPr>
        </p:nvSpPr>
        <p:spPr/>
        <p:txBody>
          <a:bodyPr/>
          <a:lstStyle/>
          <a:p>
            <a:r>
              <a:rPr lang="fr-CA" dirty="0"/>
              <a:t>« Changer d’avis », « Changer d’idée »</a:t>
            </a:r>
          </a:p>
          <a:p>
            <a:endParaRPr lang="fr-CA" dirty="0"/>
          </a:p>
          <a:p>
            <a:r>
              <a:rPr lang="fr-CA" dirty="0"/>
              <a:t>Changer notre façon de penser face à Dieu</a:t>
            </a:r>
          </a:p>
        </p:txBody>
      </p:sp>
    </p:spTree>
    <p:extLst>
      <p:ext uri="{BB962C8B-B14F-4D97-AF65-F5344CB8AC3E}">
        <p14:creationId xmlns:p14="http://schemas.microsoft.com/office/powerpoint/2010/main" val="1593174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2733-4E57-69D0-4EE6-572B7126F7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69F6C7-A6E0-8090-DB07-343722A7481B}"/>
              </a:ext>
            </a:extLst>
          </p:cNvPr>
          <p:cNvSpPr>
            <a:spLocks noGrp="1"/>
          </p:cNvSpPr>
          <p:nvPr>
            <p:ph type="title"/>
          </p:nvPr>
        </p:nvSpPr>
        <p:spPr/>
        <p:txBody>
          <a:bodyPr/>
          <a:lstStyle/>
          <a:p>
            <a:r>
              <a:rPr lang="fr-CA" dirty="0"/>
              <a:t>Conversion</a:t>
            </a:r>
          </a:p>
        </p:txBody>
      </p:sp>
      <p:sp>
        <p:nvSpPr>
          <p:cNvPr id="3" name="Espace réservé du contenu 2">
            <a:extLst>
              <a:ext uri="{FF2B5EF4-FFF2-40B4-BE49-F238E27FC236}">
                <a16:creationId xmlns:a16="http://schemas.microsoft.com/office/drawing/2014/main" id="{FB6A57FD-D96D-1C76-290E-923E51AC012C}"/>
              </a:ext>
            </a:extLst>
          </p:cNvPr>
          <p:cNvSpPr>
            <a:spLocks noGrp="1"/>
          </p:cNvSpPr>
          <p:nvPr>
            <p:ph idx="1"/>
          </p:nvPr>
        </p:nvSpPr>
        <p:spPr/>
        <p:txBody>
          <a:bodyPr>
            <a:normAutofit/>
          </a:bodyPr>
          <a:lstStyle/>
          <a:p>
            <a:r>
              <a:rPr lang="fr-CA" dirty="0"/>
              <a:t>Faire demi-tour</a:t>
            </a:r>
          </a:p>
        </p:txBody>
      </p:sp>
    </p:spTree>
    <p:extLst>
      <p:ext uri="{BB962C8B-B14F-4D97-AF65-F5344CB8AC3E}">
        <p14:creationId xmlns:p14="http://schemas.microsoft.com/office/powerpoint/2010/main" val="3873341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38F01-5551-903B-F2CA-C5BBE46AF1D6}"/>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CAE3C65-C654-CB00-6C33-88B801C052DF}"/>
              </a:ext>
            </a:extLst>
          </p:cNvPr>
          <p:cNvSpPr>
            <a:spLocks noGrp="1"/>
          </p:cNvSpPr>
          <p:nvPr>
            <p:ph idx="1"/>
          </p:nvPr>
        </p:nvSpPr>
        <p:spPr>
          <a:xfrm>
            <a:off x="838200" y="950259"/>
            <a:ext cx="10515600" cy="5226704"/>
          </a:xfrm>
        </p:spPr>
        <p:txBody>
          <a:bodyPr>
            <a:normAutofit/>
          </a:bodyPr>
          <a:lstStyle/>
          <a:p>
            <a:r>
              <a:rPr lang="fr-CA" dirty="0"/>
              <a:t>Donc un changement dans notre attitude et de vie qui démontre que l’on regrette notre ancienne façon de vivre et un désir de maintenant suivre Jésus et faire ce qu’Il nous demande.</a:t>
            </a:r>
          </a:p>
        </p:txBody>
      </p:sp>
    </p:spTree>
    <p:extLst>
      <p:ext uri="{BB962C8B-B14F-4D97-AF65-F5344CB8AC3E}">
        <p14:creationId xmlns:p14="http://schemas.microsoft.com/office/powerpoint/2010/main" val="1762049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AC2BF-4A77-4EA4-4E6A-B2024B339C29}"/>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A135F75-F701-0D3D-B53F-469D0108A2FF}"/>
              </a:ext>
            </a:extLst>
          </p:cNvPr>
          <p:cNvSpPr>
            <a:spLocks noGrp="1"/>
          </p:cNvSpPr>
          <p:nvPr>
            <p:ph idx="1"/>
          </p:nvPr>
        </p:nvSpPr>
        <p:spPr>
          <a:xfrm>
            <a:off x="838200" y="708212"/>
            <a:ext cx="10515600" cy="5468751"/>
          </a:xfrm>
        </p:spPr>
        <p:txBody>
          <a:bodyPr>
            <a:normAutofit/>
          </a:bodyPr>
          <a:lstStyle/>
          <a:p>
            <a:pPr algn="ctr"/>
            <a:r>
              <a:rPr lang="fr-CA" sz="7200"/>
              <a:t>Qu’est-ce que la foi ?</a:t>
            </a:r>
            <a:endParaRPr lang="fr-CA" sz="7200" dirty="0"/>
          </a:p>
        </p:txBody>
      </p:sp>
    </p:spTree>
    <p:extLst>
      <p:ext uri="{BB962C8B-B14F-4D97-AF65-F5344CB8AC3E}">
        <p14:creationId xmlns:p14="http://schemas.microsoft.com/office/powerpoint/2010/main" val="189803637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TotalTime>
  <Words>683</Words>
  <Application>Microsoft Office PowerPoint</Application>
  <PresentationFormat>Grand écran</PresentationFormat>
  <Paragraphs>66</Paragraphs>
  <Slides>30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30</vt:i4>
      </vt:variant>
    </vt:vector>
  </HeadingPairs>
  <TitlesOfParts>
    <vt:vector size="34" baseType="lpstr">
      <vt:lpstr>Aptos</vt:lpstr>
      <vt:lpstr>Aptos Display</vt:lpstr>
      <vt:lpstr>Arial</vt:lpstr>
      <vt:lpstr>Thème Office</vt:lpstr>
      <vt:lpstr>Les questions de la foi</vt:lpstr>
      <vt:lpstr>Présentation PowerPoint</vt:lpstr>
      <vt:lpstr>Bonheur selon Larousse</vt:lpstr>
      <vt:lpstr>Bonheur selon Larousse</vt:lpstr>
      <vt:lpstr>Présentation PowerPoint</vt:lpstr>
      <vt:lpstr>Dieu</vt:lpstr>
      <vt:lpstr>Présentation PowerPoint</vt:lpstr>
      <vt:lpstr>Présentation PowerPoint</vt:lpstr>
      <vt:lpstr>Romain 1:20 (PVV)</vt:lpstr>
      <vt:lpstr>Romain 1:20 (PVV)</vt:lpstr>
      <vt:lpstr>Présentation PowerPoint</vt:lpstr>
      <vt:lpstr>Présentation PowerPoint</vt:lpstr>
      <vt:lpstr>Ésaïe 44:28</vt:lpstr>
      <vt:lpstr>Présentation PowerPoint</vt:lpstr>
      <vt:lpstr>Présentation PowerPoint</vt:lpstr>
      <vt:lpstr>Les manuscrits (résumé)</vt:lpstr>
      <vt:lpstr>Les manuscrits (résumé)</vt:lpstr>
      <vt:lpstr>Les manuscrits (résumé)</vt:lpstr>
      <vt:lpstr>Les manuscrits (résumé)</vt:lpstr>
      <vt:lpstr>Présentation PowerPoint</vt:lpstr>
      <vt:lpstr>Présentation PowerPoint</vt:lpstr>
      <vt:lpstr>Luc 16:24</vt:lpstr>
      <vt:lpstr>Luc 16:28</vt:lpstr>
      <vt:lpstr>Présentation PowerPoint</vt:lpstr>
      <vt:lpstr>Présentation PowerPoint</vt:lpstr>
      <vt:lpstr>Romains 11:32 (S21)</vt:lpstr>
      <vt:lpstr>Repentance</vt:lpstr>
      <vt:lpstr>Conversion</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Nelson Therrien</dc:creator>
  <cp:lastModifiedBy>Nelson Therrien</cp:lastModifiedBy>
  <cp:revision>2</cp:revision>
  <dcterms:created xsi:type="dcterms:W3CDTF">2026-09-13T03:35:07Z</dcterms:created>
  <dcterms:modified xsi:type="dcterms:W3CDTF">2026-10-18T03:59:58Z</dcterms:modified>
</cp:coreProperties>
</file>